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6"/>
  </p:notesMasterIdLst>
  <p:handoutMasterIdLst>
    <p:handoutMasterId r:id="rId27"/>
  </p:handoutMasterIdLst>
  <p:sldIdLst>
    <p:sldId id="344" r:id="rId5"/>
    <p:sldId id="322" r:id="rId6"/>
    <p:sldId id="324" r:id="rId7"/>
    <p:sldId id="345" r:id="rId8"/>
    <p:sldId id="328" r:id="rId9"/>
    <p:sldId id="450" r:id="rId10"/>
    <p:sldId id="451" r:id="rId11"/>
    <p:sldId id="340" r:id="rId12"/>
    <p:sldId id="458" r:id="rId13"/>
    <p:sldId id="325" r:id="rId14"/>
    <p:sldId id="330" r:id="rId15"/>
    <p:sldId id="452" r:id="rId16"/>
    <p:sldId id="459" r:id="rId17"/>
    <p:sldId id="462" r:id="rId18"/>
    <p:sldId id="460" r:id="rId19"/>
    <p:sldId id="461" r:id="rId20"/>
    <p:sldId id="336" r:id="rId21"/>
    <p:sldId id="453" r:id="rId22"/>
    <p:sldId id="455" r:id="rId23"/>
    <p:sldId id="456" r:id="rId24"/>
    <p:sldId id="329"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00"/>
    <a:srgbClr val="267E9E"/>
    <a:srgbClr val="00413C"/>
    <a:srgbClr val="C46BFF"/>
    <a:srgbClr val="01324B"/>
    <a:srgbClr val="0AE691"/>
    <a:srgbClr val="22BAD1"/>
    <a:srgbClr val="E0F5FA"/>
    <a:srgbClr val="320A64"/>
    <a:srgbClr val="DFB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556FB3-95EB-4294-ACCA-9B8C8A2C86AB}" v="101" dt="2025-05-30T17:55:56.6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900"/>
    <p:restoredTop sz="74011" autoAdjust="0"/>
  </p:normalViewPr>
  <p:slideViewPr>
    <p:cSldViewPr>
      <p:cViewPr>
        <p:scale>
          <a:sx n="100" d="100"/>
          <a:sy n="100" d="100"/>
        </p:scale>
        <p:origin x="510" y="348"/>
      </p:cViewPr>
      <p:guideLst/>
    </p:cSldViewPr>
  </p:slideViewPr>
  <p:outlineViewPr>
    <p:cViewPr>
      <p:scale>
        <a:sx n="33" d="100"/>
        <a:sy n="33" d="100"/>
      </p:scale>
      <p:origin x="0" y="-10008"/>
    </p:cViewPr>
  </p:outlineViewPr>
  <p:notesTextViewPr>
    <p:cViewPr>
      <p:scale>
        <a:sx n="1" d="1"/>
        <a:sy n="1" d="1"/>
      </p:scale>
      <p:origin x="0" y="0"/>
    </p:cViewPr>
  </p:notesTextViewPr>
  <p:notesViewPr>
    <p:cSldViewPr>
      <p:cViewPr varScale="1">
        <p:scale>
          <a:sx n="168" d="100"/>
          <a:sy n="168" d="100"/>
        </p:scale>
        <p:origin x="5864"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raine Klimowich" userId="79d19960-7648-429f-ac20-d0f11b1013ec" providerId="ADAL" clId="{6B556FB3-95EB-4294-ACCA-9B8C8A2C86AB}"/>
    <pc:docChg chg="undo redo custSel addSld delSld modSld sldOrd">
      <pc:chgData name="Lorraine Klimowich" userId="79d19960-7648-429f-ac20-d0f11b1013ec" providerId="ADAL" clId="{6B556FB3-95EB-4294-ACCA-9B8C8A2C86AB}" dt="2025-05-30T17:57:43.714" v="3402" actId="255"/>
      <pc:docMkLst>
        <pc:docMk/>
      </pc:docMkLst>
      <pc:sldChg chg="del">
        <pc:chgData name="Lorraine Klimowich" userId="79d19960-7648-429f-ac20-d0f11b1013ec" providerId="ADAL" clId="{6B556FB3-95EB-4294-ACCA-9B8C8A2C86AB}" dt="2025-05-29T22:00:32.139" v="1580" actId="47"/>
        <pc:sldMkLst>
          <pc:docMk/>
          <pc:sldMk cId="558287568" sldId="275"/>
        </pc:sldMkLst>
      </pc:sldChg>
      <pc:sldChg chg="del">
        <pc:chgData name="Lorraine Klimowich" userId="79d19960-7648-429f-ac20-d0f11b1013ec" providerId="ADAL" clId="{6B556FB3-95EB-4294-ACCA-9B8C8A2C86AB}" dt="2025-05-29T22:00:39.494" v="1590" actId="47"/>
        <pc:sldMkLst>
          <pc:docMk/>
          <pc:sldMk cId="2560581936" sldId="277"/>
        </pc:sldMkLst>
      </pc:sldChg>
      <pc:sldChg chg="del">
        <pc:chgData name="Lorraine Klimowich" userId="79d19960-7648-429f-ac20-d0f11b1013ec" providerId="ADAL" clId="{6B556FB3-95EB-4294-ACCA-9B8C8A2C86AB}" dt="2025-05-29T22:00:38.787" v="1589" actId="47"/>
        <pc:sldMkLst>
          <pc:docMk/>
          <pc:sldMk cId="3442902064" sldId="301"/>
        </pc:sldMkLst>
      </pc:sldChg>
      <pc:sldChg chg="del">
        <pc:chgData name="Lorraine Klimowich" userId="79d19960-7648-429f-ac20-d0f11b1013ec" providerId="ADAL" clId="{6B556FB3-95EB-4294-ACCA-9B8C8A2C86AB}" dt="2025-05-29T22:00:37.362" v="1587" actId="47"/>
        <pc:sldMkLst>
          <pc:docMk/>
          <pc:sldMk cId="1244158140" sldId="304"/>
        </pc:sldMkLst>
      </pc:sldChg>
      <pc:sldChg chg="del">
        <pc:chgData name="Lorraine Klimowich" userId="79d19960-7648-429f-ac20-d0f11b1013ec" providerId="ADAL" clId="{6B556FB3-95EB-4294-ACCA-9B8C8A2C86AB}" dt="2025-05-29T22:00:36.023" v="1585" actId="47"/>
        <pc:sldMkLst>
          <pc:docMk/>
          <pc:sldMk cId="3378612848" sldId="305"/>
        </pc:sldMkLst>
      </pc:sldChg>
      <pc:sldChg chg="del">
        <pc:chgData name="Lorraine Klimowich" userId="79d19960-7648-429f-ac20-d0f11b1013ec" providerId="ADAL" clId="{6B556FB3-95EB-4294-ACCA-9B8C8A2C86AB}" dt="2025-05-29T22:00:35.302" v="1584" actId="47"/>
        <pc:sldMkLst>
          <pc:docMk/>
          <pc:sldMk cId="3364287610" sldId="307"/>
        </pc:sldMkLst>
      </pc:sldChg>
      <pc:sldChg chg="del">
        <pc:chgData name="Lorraine Klimowich" userId="79d19960-7648-429f-ac20-d0f11b1013ec" providerId="ADAL" clId="{6B556FB3-95EB-4294-ACCA-9B8C8A2C86AB}" dt="2025-05-29T22:00:34.539" v="1583" actId="47"/>
        <pc:sldMkLst>
          <pc:docMk/>
          <pc:sldMk cId="2186152436" sldId="308"/>
        </pc:sldMkLst>
      </pc:sldChg>
      <pc:sldChg chg="del">
        <pc:chgData name="Lorraine Klimowich" userId="79d19960-7648-429f-ac20-d0f11b1013ec" providerId="ADAL" clId="{6B556FB3-95EB-4294-ACCA-9B8C8A2C86AB}" dt="2025-05-29T22:00:33.475" v="1582" actId="47"/>
        <pc:sldMkLst>
          <pc:docMk/>
          <pc:sldMk cId="3471322392" sldId="309"/>
        </pc:sldMkLst>
      </pc:sldChg>
      <pc:sldChg chg="del">
        <pc:chgData name="Lorraine Klimowich" userId="79d19960-7648-429f-ac20-d0f11b1013ec" providerId="ADAL" clId="{6B556FB3-95EB-4294-ACCA-9B8C8A2C86AB}" dt="2025-05-29T18:56:02.446" v="409" actId="2696"/>
        <pc:sldMkLst>
          <pc:docMk/>
          <pc:sldMk cId="268571892" sldId="310"/>
        </pc:sldMkLst>
      </pc:sldChg>
      <pc:sldChg chg="del">
        <pc:chgData name="Lorraine Klimowich" userId="79d19960-7648-429f-ac20-d0f11b1013ec" providerId="ADAL" clId="{6B556FB3-95EB-4294-ACCA-9B8C8A2C86AB}" dt="2025-05-29T22:00:43.723" v="1593" actId="47"/>
        <pc:sldMkLst>
          <pc:docMk/>
          <pc:sldMk cId="1299863588" sldId="317"/>
        </pc:sldMkLst>
      </pc:sldChg>
      <pc:sldChg chg="modSp mod">
        <pc:chgData name="Lorraine Klimowich" userId="79d19960-7648-429f-ac20-d0f11b1013ec" providerId="ADAL" clId="{6B556FB3-95EB-4294-ACCA-9B8C8A2C86AB}" dt="2025-05-29T21:05:05.998" v="1320" actId="20577"/>
        <pc:sldMkLst>
          <pc:docMk/>
          <pc:sldMk cId="1063639985" sldId="322"/>
        </pc:sldMkLst>
        <pc:spChg chg="mod">
          <ac:chgData name="Lorraine Klimowich" userId="79d19960-7648-429f-ac20-d0f11b1013ec" providerId="ADAL" clId="{6B556FB3-95EB-4294-ACCA-9B8C8A2C86AB}" dt="2025-05-29T21:05:05.998" v="1320" actId="20577"/>
          <ac:spMkLst>
            <pc:docMk/>
            <pc:sldMk cId="1063639985" sldId="322"/>
            <ac:spMk id="2" creationId="{31C9AFA5-4313-24BF-ACEA-D85079887EAA}"/>
          </ac:spMkLst>
        </pc:spChg>
      </pc:sldChg>
      <pc:sldChg chg="modSp mod ord">
        <pc:chgData name="Lorraine Klimowich" userId="79d19960-7648-429f-ac20-d0f11b1013ec" providerId="ADAL" clId="{6B556FB3-95EB-4294-ACCA-9B8C8A2C86AB}" dt="2025-05-29T17:29:59.466" v="117" actId="20577"/>
        <pc:sldMkLst>
          <pc:docMk/>
          <pc:sldMk cId="1424036648" sldId="324"/>
        </pc:sldMkLst>
        <pc:spChg chg="mod">
          <ac:chgData name="Lorraine Klimowich" userId="79d19960-7648-429f-ac20-d0f11b1013ec" providerId="ADAL" clId="{6B556FB3-95EB-4294-ACCA-9B8C8A2C86AB}" dt="2025-05-29T17:29:59.466" v="117" actId="20577"/>
          <ac:spMkLst>
            <pc:docMk/>
            <pc:sldMk cId="1424036648" sldId="324"/>
            <ac:spMk id="2" creationId="{79C47AA2-97FD-4376-99D9-1F70B2B0CD01}"/>
          </ac:spMkLst>
        </pc:spChg>
      </pc:sldChg>
      <pc:sldChg chg="modSp mod ord">
        <pc:chgData name="Lorraine Klimowich" userId="79d19960-7648-429f-ac20-d0f11b1013ec" providerId="ADAL" clId="{6B556FB3-95EB-4294-ACCA-9B8C8A2C86AB}" dt="2025-05-29T21:04:26.252" v="1285" actId="20577"/>
        <pc:sldMkLst>
          <pc:docMk/>
          <pc:sldMk cId="3739620598" sldId="325"/>
        </pc:sldMkLst>
        <pc:spChg chg="mod">
          <ac:chgData name="Lorraine Klimowich" userId="79d19960-7648-429f-ac20-d0f11b1013ec" providerId="ADAL" clId="{6B556FB3-95EB-4294-ACCA-9B8C8A2C86AB}" dt="2025-05-29T21:04:26.252" v="1285" actId="20577"/>
          <ac:spMkLst>
            <pc:docMk/>
            <pc:sldMk cId="3739620598" sldId="325"/>
            <ac:spMk id="2" creationId="{E8C1CC53-8C28-49AB-9803-FF0263BD427B}"/>
          </ac:spMkLst>
        </pc:spChg>
      </pc:sldChg>
      <pc:sldChg chg="modSp mod ord">
        <pc:chgData name="Lorraine Klimowich" userId="79d19960-7648-429f-ac20-d0f11b1013ec" providerId="ADAL" clId="{6B556FB3-95EB-4294-ACCA-9B8C8A2C86AB}" dt="2025-05-30T16:48:10.795" v="3125" actId="20577"/>
        <pc:sldMkLst>
          <pc:docMk/>
          <pc:sldMk cId="3022720246" sldId="328"/>
        </pc:sldMkLst>
        <pc:spChg chg="mod">
          <ac:chgData name="Lorraine Klimowich" userId="79d19960-7648-429f-ac20-d0f11b1013ec" providerId="ADAL" clId="{6B556FB3-95EB-4294-ACCA-9B8C8A2C86AB}" dt="2025-05-30T16:48:10.795" v="3125" actId="20577"/>
          <ac:spMkLst>
            <pc:docMk/>
            <pc:sldMk cId="3022720246" sldId="328"/>
            <ac:spMk id="2" creationId="{3FAACFA5-EED8-106F-C33F-5F2EADEDB1F1}"/>
          </ac:spMkLst>
        </pc:spChg>
      </pc:sldChg>
      <pc:sldChg chg="addSp delSp modSp mod ord">
        <pc:chgData name="Lorraine Klimowich" userId="79d19960-7648-429f-ac20-d0f11b1013ec" providerId="ADAL" clId="{6B556FB3-95EB-4294-ACCA-9B8C8A2C86AB}" dt="2025-05-29T22:39:12.866" v="2815" actId="1076"/>
        <pc:sldMkLst>
          <pc:docMk/>
          <pc:sldMk cId="2908087552" sldId="329"/>
        </pc:sldMkLst>
        <pc:spChg chg="mod">
          <ac:chgData name="Lorraine Klimowich" userId="79d19960-7648-429f-ac20-d0f11b1013ec" providerId="ADAL" clId="{6B556FB3-95EB-4294-ACCA-9B8C8A2C86AB}" dt="2025-05-29T22:39:03.905" v="2814" actId="20577"/>
          <ac:spMkLst>
            <pc:docMk/>
            <pc:sldMk cId="2908087552" sldId="329"/>
            <ac:spMk id="3" creationId="{3635B4E1-A7C6-4E34-2628-3CFB81E03B02}"/>
          </ac:spMkLst>
        </pc:spChg>
        <pc:spChg chg="add del mod">
          <ac:chgData name="Lorraine Klimowich" userId="79d19960-7648-429f-ac20-d0f11b1013ec" providerId="ADAL" clId="{6B556FB3-95EB-4294-ACCA-9B8C8A2C86AB}" dt="2025-05-29T22:08:12.979" v="1722" actId="478"/>
          <ac:spMkLst>
            <pc:docMk/>
            <pc:sldMk cId="2908087552" sldId="329"/>
            <ac:spMk id="6" creationId="{0DD31FB4-FF89-41D9-3256-90FB7D2AB56F}"/>
          </ac:spMkLst>
        </pc:spChg>
        <pc:spChg chg="add mod">
          <ac:chgData name="Lorraine Klimowich" userId="79d19960-7648-429f-ac20-d0f11b1013ec" providerId="ADAL" clId="{6B556FB3-95EB-4294-ACCA-9B8C8A2C86AB}" dt="2025-05-29T22:09:59.541" v="1723"/>
          <ac:spMkLst>
            <pc:docMk/>
            <pc:sldMk cId="2908087552" sldId="329"/>
            <ac:spMk id="7" creationId="{CD46C986-929C-1C4D-466F-089E84A0B1D6}"/>
          </ac:spMkLst>
        </pc:spChg>
        <pc:picChg chg="add del mod modCrop">
          <ac:chgData name="Lorraine Klimowich" userId="79d19960-7648-429f-ac20-d0f11b1013ec" providerId="ADAL" clId="{6B556FB3-95EB-4294-ACCA-9B8C8A2C86AB}" dt="2025-05-29T22:38:48.185" v="2812" actId="478"/>
          <ac:picMkLst>
            <pc:docMk/>
            <pc:sldMk cId="2908087552" sldId="329"/>
            <ac:picMk id="5" creationId="{C0C2641F-6E19-D18B-137E-F753B3EC9A57}"/>
          </ac:picMkLst>
        </pc:picChg>
        <pc:picChg chg="add mod">
          <ac:chgData name="Lorraine Klimowich" userId="79d19960-7648-429f-ac20-d0f11b1013ec" providerId="ADAL" clId="{6B556FB3-95EB-4294-ACCA-9B8C8A2C86AB}" dt="2025-05-29T22:39:12.866" v="2815" actId="1076"/>
          <ac:picMkLst>
            <pc:docMk/>
            <pc:sldMk cId="2908087552" sldId="329"/>
            <ac:picMk id="8" creationId="{25B1CA5F-9947-92E9-8A92-5BFE6C23E69E}"/>
          </ac:picMkLst>
        </pc:picChg>
      </pc:sldChg>
      <pc:sldChg chg="addSp delSp modSp mod ord">
        <pc:chgData name="Lorraine Klimowich" userId="79d19960-7648-429f-ac20-d0f11b1013ec" providerId="ADAL" clId="{6B556FB3-95EB-4294-ACCA-9B8C8A2C86AB}" dt="2025-05-30T15:35:22.762" v="2924" actId="1076"/>
        <pc:sldMkLst>
          <pc:docMk/>
          <pc:sldMk cId="455421487" sldId="330"/>
        </pc:sldMkLst>
        <pc:spChg chg="mod">
          <ac:chgData name="Lorraine Klimowich" userId="79d19960-7648-429f-ac20-d0f11b1013ec" providerId="ADAL" clId="{6B556FB3-95EB-4294-ACCA-9B8C8A2C86AB}" dt="2025-05-29T17:31:17.886" v="172" actId="20577"/>
          <ac:spMkLst>
            <pc:docMk/>
            <pc:sldMk cId="455421487" sldId="330"/>
            <ac:spMk id="2" creationId="{35C7B082-EB4B-E741-DB37-6BC7C574544E}"/>
          </ac:spMkLst>
        </pc:spChg>
        <pc:spChg chg="del">
          <ac:chgData name="Lorraine Klimowich" userId="79d19960-7648-429f-ac20-d0f11b1013ec" providerId="ADAL" clId="{6B556FB3-95EB-4294-ACCA-9B8C8A2C86AB}" dt="2025-05-30T15:12:36.872" v="2835" actId="478"/>
          <ac:spMkLst>
            <pc:docMk/>
            <pc:sldMk cId="455421487" sldId="330"/>
            <ac:spMk id="3" creationId="{C1D9B652-3D1C-0DE7-7DCB-C448B7DC4888}"/>
          </ac:spMkLst>
        </pc:spChg>
        <pc:spChg chg="del mod">
          <ac:chgData name="Lorraine Klimowich" userId="79d19960-7648-429f-ac20-d0f11b1013ec" providerId="ADAL" clId="{6B556FB3-95EB-4294-ACCA-9B8C8A2C86AB}" dt="2025-05-30T15:08:11.372" v="2818" actId="478"/>
          <ac:spMkLst>
            <pc:docMk/>
            <pc:sldMk cId="455421487" sldId="330"/>
            <ac:spMk id="4" creationId="{3F55EDDA-2EB2-9893-013D-DEEA1591B80F}"/>
          </ac:spMkLst>
        </pc:spChg>
        <pc:spChg chg="add del mod">
          <ac:chgData name="Lorraine Klimowich" userId="79d19960-7648-429f-ac20-d0f11b1013ec" providerId="ADAL" clId="{6B556FB3-95EB-4294-ACCA-9B8C8A2C86AB}" dt="2025-05-30T15:08:12.803" v="2819" actId="478"/>
          <ac:spMkLst>
            <pc:docMk/>
            <pc:sldMk cId="455421487" sldId="330"/>
            <ac:spMk id="7" creationId="{8C507741-7DAB-8E49-25F3-0FFBD63A532B}"/>
          </ac:spMkLst>
        </pc:spChg>
        <pc:spChg chg="add">
          <ac:chgData name="Lorraine Klimowich" userId="79d19960-7648-429f-ac20-d0f11b1013ec" providerId="ADAL" clId="{6B556FB3-95EB-4294-ACCA-9B8C8A2C86AB}" dt="2025-05-30T15:08:22.367" v="2821"/>
          <ac:spMkLst>
            <pc:docMk/>
            <pc:sldMk cId="455421487" sldId="330"/>
            <ac:spMk id="9" creationId="{E5D4B0EC-9556-B48A-AF88-1B4BE6A6D989}"/>
          </ac:spMkLst>
        </pc:spChg>
        <pc:spChg chg="add">
          <ac:chgData name="Lorraine Klimowich" userId="79d19960-7648-429f-ac20-d0f11b1013ec" providerId="ADAL" clId="{6B556FB3-95EB-4294-ACCA-9B8C8A2C86AB}" dt="2025-05-30T15:12:06.111" v="2826"/>
          <ac:spMkLst>
            <pc:docMk/>
            <pc:sldMk cId="455421487" sldId="330"/>
            <ac:spMk id="12" creationId="{1F84993C-79E1-FE33-65F7-9133CE3BBBBE}"/>
          </ac:spMkLst>
        </pc:spChg>
        <pc:spChg chg="add">
          <ac:chgData name="Lorraine Klimowich" userId="79d19960-7648-429f-ac20-d0f11b1013ec" providerId="ADAL" clId="{6B556FB3-95EB-4294-ACCA-9B8C8A2C86AB}" dt="2025-05-30T15:12:16.117" v="2829"/>
          <ac:spMkLst>
            <pc:docMk/>
            <pc:sldMk cId="455421487" sldId="330"/>
            <ac:spMk id="14" creationId="{B01EC952-71DB-653E-3BE5-E38877991C77}"/>
          </ac:spMkLst>
        </pc:spChg>
        <pc:spChg chg="add">
          <ac:chgData name="Lorraine Klimowich" userId="79d19960-7648-429f-ac20-d0f11b1013ec" providerId="ADAL" clId="{6B556FB3-95EB-4294-ACCA-9B8C8A2C86AB}" dt="2025-05-30T15:12:24.725" v="2832"/>
          <ac:spMkLst>
            <pc:docMk/>
            <pc:sldMk cId="455421487" sldId="330"/>
            <ac:spMk id="16" creationId="{D04C1D21-6311-A13D-1004-EC5F1A0C3F61}"/>
          </ac:spMkLst>
        </pc:spChg>
        <pc:spChg chg="add del mod">
          <ac:chgData name="Lorraine Klimowich" userId="79d19960-7648-429f-ac20-d0f11b1013ec" providerId="ADAL" clId="{6B556FB3-95EB-4294-ACCA-9B8C8A2C86AB}" dt="2025-05-30T15:12:38.718" v="2836" actId="478"/>
          <ac:spMkLst>
            <pc:docMk/>
            <pc:sldMk cId="455421487" sldId="330"/>
            <ac:spMk id="19" creationId="{2E072B2D-9312-F88E-101F-0A505ED41414}"/>
          </ac:spMkLst>
        </pc:spChg>
        <pc:picChg chg="add mod">
          <ac:chgData name="Lorraine Klimowich" userId="79d19960-7648-429f-ac20-d0f11b1013ec" providerId="ADAL" clId="{6B556FB3-95EB-4294-ACCA-9B8C8A2C86AB}" dt="2025-05-30T15:35:09.869" v="2922" actId="1076"/>
          <ac:picMkLst>
            <pc:docMk/>
            <pc:sldMk cId="455421487" sldId="330"/>
            <ac:picMk id="8" creationId="{6B417F92-6BB8-3662-D5EF-D4E5B460A987}"/>
          </ac:picMkLst>
        </pc:picChg>
        <pc:picChg chg="add mod">
          <ac:chgData name="Lorraine Klimowich" userId="79d19960-7648-429f-ac20-d0f11b1013ec" providerId="ADAL" clId="{6B556FB3-95EB-4294-ACCA-9B8C8A2C86AB}" dt="2025-05-30T15:34:55.322" v="2920" actId="1076"/>
          <ac:picMkLst>
            <pc:docMk/>
            <pc:sldMk cId="455421487" sldId="330"/>
            <ac:picMk id="10" creationId="{2BFB71D2-BD39-58B5-8809-B28927856A61}"/>
          </ac:picMkLst>
        </pc:picChg>
        <pc:picChg chg="add mod">
          <ac:chgData name="Lorraine Klimowich" userId="79d19960-7648-429f-ac20-d0f11b1013ec" providerId="ADAL" clId="{6B556FB3-95EB-4294-ACCA-9B8C8A2C86AB}" dt="2025-05-30T15:15:07.022" v="2878" actId="1076"/>
          <ac:picMkLst>
            <pc:docMk/>
            <pc:sldMk cId="455421487" sldId="330"/>
            <ac:picMk id="11" creationId="{35B14DEE-D36A-5E21-4466-C4A7EC6C6CBE}"/>
          </ac:picMkLst>
        </pc:picChg>
        <pc:picChg chg="add mod">
          <ac:chgData name="Lorraine Klimowich" userId="79d19960-7648-429f-ac20-d0f11b1013ec" providerId="ADAL" clId="{6B556FB3-95EB-4294-ACCA-9B8C8A2C86AB}" dt="2025-05-30T15:15:11.592" v="2880" actId="1076"/>
          <ac:picMkLst>
            <pc:docMk/>
            <pc:sldMk cId="455421487" sldId="330"/>
            <ac:picMk id="13" creationId="{0E5C4C6F-59F4-33AC-62C3-6666FD71A82A}"/>
          </ac:picMkLst>
        </pc:picChg>
        <pc:picChg chg="add mod">
          <ac:chgData name="Lorraine Klimowich" userId="79d19960-7648-429f-ac20-d0f11b1013ec" providerId="ADAL" clId="{6B556FB3-95EB-4294-ACCA-9B8C8A2C86AB}" dt="2025-05-30T15:34:44.707" v="2916" actId="1076"/>
          <ac:picMkLst>
            <pc:docMk/>
            <pc:sldMk cId="455421487" sldId="330"/>
            <ac:picMk id="15" creationId="{E51458E1-85F3-EFAB-21EA-0A1230447D76}"/>
          </ac:picMkLst>
        </pc:picChg>
        <pc:picChg chg="add mod">
          <ac:chgData name="Lorraine Klimowich" userId="79d19960-7648-429f-ac20-d0f11b1013ec" providerId="ADAL" clId="{6B556FB3-95EB-4294-ACCA-9B8C8A2C86AB}" dt="2025-05-30T15:35:22.762" v="2924" actId="1076"/>
          <ac:picMkLst>
            <pc:docMk/>
            <pc:sldMk cId="455421487" sldId="330"/>
            <ac:picMk id="17" creationId="{D8F680BA-A58B-3C2B-60ED-DD4D86F1FA7B}"/>
          </ac:picMkLst>
        </pc:picChg>
        <pc:picChg chg="add mod">
          <ac:chgData name="Lorraine Klimowich" userId="79d19960-7648-429f-ac20-d0f11b1013ec" providerId="ADAL" clId="{6B556FB3-95EB-4294-ACCA-9B8C8A2C86AB}" dt="2025-05-30T15:16:04.265" v="2887" actId="1076"/>
          <ac:picMkLst>
            <pc:docMk/>
            <pc:sldMk cId="455421487" sldId="330"/>
            <ac:picMk id="21" creationId="{D198B6B9-DF5F-9507-9503-0D9821B8B38A}"/>
          </ac:picMkLst>
        </pc:picChg>
        <pc:picChg chg="add mod">
          <ac:chgData name="Lorraine Klimowich" userId="79d19960-7648-429f-ac20-d0f11b1013ec" providerId="ADAL" clId="{6B556FB3-95EB-4294-ACCA-9B8C8A2C86AB}" dt="2025-05-30T15:34:52.157" v="2919" actId="1076"/>
          <ac:picMkLst>
            <pc:docMk/>
            <pc:sldMk cId="455421487" sldId="330"/>
            <ac:picMk id="23" creationId="{717BBC3F-1E96-467E-1D7B-602D9589AE61}"/>
          </ac:picMkLst>
        </pc:picChg>
        <pc:picChg chg="add mod">
          <ac:chgData name="Lorraine Klimowich" userId="79d19960-7648-429f-ac20-d0f11b1013ec" providerId="ADAL" clId="{6B556FB3-95EB-4294-ACCA-9B8C8A2C86AB}" dt="2025-05-30T15:17:26.369" v="2894" actId="1076"/>
          <ac:picMkLst>
            <pc:docMk/>
            <pc:sldMk cId="455421487" sldId="330"/>
            <ac:picMk id="25" creationId="{48B42089-B1C3-AF22-6A23-8819422A58B1}"/>
          </ac:picMkLst>
        </pc:picChg>
        <pc:picChg chg="add mod">
          <ac:chgData name="Lorraine Klimowich" userId="79d19960-7648-429f-ac20-d0f11b1013ec" providerId="ADAL" clId="{6B556FB3-95EB-4294-ACCA-9B8C8A2C86AB}" dt="2025-05-30T15:17:46.975" v="2899" actId="1076"/>
          <ac:picMkLst>
            <pc:docMk/>
            <pc:sldMk cId="455421487" sldId="330"/>
            <ac:picMk id="27" creationId="{0C055CC8-285B-CD72-F73E-3BDAE3583E00}"/>
          </ac:picMkLst>
        </pc:picChg>
        <pc:picChg chg="add mod">
          <ac:chgData name="Lorraine Klimowich" userId="79d19960-7648-429f-ac20-d0f11b1013ec" providerId="ADAL" clId="{6B556FB3-95EB-4294-ACCA-9B8C8A2C86AB}" dt="2025-05-30T15:35:11.653" v="2923" actId="1076"/>
          <ac:picMkLst>
            <pc:docMk/>
            <pc:sldMk cId="455421487" sldId="330"/>
            <ac:picMk id="29" creationId="{7206FBF0-C00E-B468-242A-9C19230C84BB}"/>
          </ac:picMkLst>
        </pc:picChg>
        <pc:picChg chg="add mod">
          <ac:chgData name="Lorraine Klimowich" userId="79d19960-7648-429f-ac20-d0f11b1013ec" providerId="ADAL" clId="{6B556FB3-95EB-4294-ACCA-9B8C8A2C86AB}" dt="2025-05-30T15:34:57.222" v="2921" actId="1076"/>
          <ac:picMkLst>
            <pc:docMk/>
            <pc:sldMk cId="455421487" sldId="330"/>
            <ac:picMk id="31" creationId="{73F261FA-C5CA-EE51-84A5-0ECED94B12E7}"/>
          </ac:picMkLst>
        </pc:picChg>
      </pc:sldChg>
      <pc:sldChg chg="del">
        <pc:chgData name="Lorraine Klimowich" userId="79d19960-7648-429f-ac20-d0f11b1013ec" providerId="ADAL" clId="{6B556FB3-95EB-4294-ACCA-9B8C8A2C86AB}" dt="2025-05-29T22:00:41.561" v="1592" actId="47"/>
        <pc:sldMkLst>
          <pc:docMk/>
          <pc:sldMk cId="1868270755" sldId="331"/>
        </pc:sldMkLst>
      </pc:sldChg>
      <pc:sldChg chg="del">
        <pc:chgData name="Lorraine Klimowich" userId="79d19960-7648-429f-ac20-d0f11b1013ec" providerId="ADAL" clId="{6B556FB3-95EB-4294-ACCA-9B8C8A2C86AB}" dt="2025-05-29T22:00:38.095" v="1588" actId="47"/>
        <pc:sldMkLst>
          <pc:docMk/>
          <pc:sldMk cId="3536999558" sldId="333"/>
        </pc:sldMkLst>
      </pc:sldChg>
      <pc:sldChg chg="del">
        <pc:chgData name="Lorraine Klimowich" userId="79d19960-7648-429f-ac20-d0f11b1013ec" providerId="ADAL" clId="{6B556FB3-95EB-4294-ACCA-9B8C8A2C86AB}" dt="2025-05-29T22:00:32.847" v="1581" actId="47"/>
        <pc:sldMkLst>
          <pc:docMk/>
          <pc:sldMk cId="2627859428" sldId="335"/>
        </pc:sldMkLst>
      </pc:sldChg>
      <pc:sldChg chg="modSp mod ord">
        <pc:chgData name="Lorraine Klimowich" userId="79d19960-7648-429f-ac20-d0f11b1013ec" providerId="ADAL" clId="{6B556FB3-95EB-4294-ACCA-9B8C8A2C86AB}" dt="2025-05-29T21:04:14.545" v="1257" actId="20577"/>
        <pc:sldMkLst>
          <pc:docMk/>
          <pc:sldMk cId="3663656418" sldId="336"/>
        </pc:sldMkLst>
        <pc:spChg chg="mod">
          <ac:chgData name="Lorraine Klimowich" userId="79d19960-7648-429f-ac20-d0f11b1013ec" providerId="ADAL" clId="{6B556FB3-95EB-4294-ACCA-9B8C8A2C86AB}" dt="2025-05-29T21:04:14.545" v="1257" actId="20577"/>
          <ac:spMkLst>
            <pc:docMk/>
            <pc:sldMk cId="3663656418" sldId="336"/>
            <ac:spMk id="2" creationId="{6799B356-251E-144A-E0D1-FC2C566AC175}"/>
          </ac:spMkLst>
        </pc:spChg>
      </pc:sldChg>
      <pc:sldChg chg="del">
        <pc:chgData name="Lorraine Klimowich" userId="79d19960-7648-429f-ac20-d0f11b1013ec" providerId="ADAL" clId="{6B556FB3-95EB-4294-ACCA-9B8C8A2C86AB}" dt="2025-05-29T22:00:36.672" v="1586" actId="47"/>
        <pc:sldMkLst>
          <pc:docMk/>
          <pc:sldMk cId="3561178520" sldId="338"/>
        </pc:sldMkLst>
      </pc:sldChg>
      <pc:sldChg chg="del">
        <pc:chgData name="Lorraine Klimowich" userId="79d19960-7648-429f-ac20-d0f11b1013ec" providerId="ADAL" clId="{6B556FB3-95EB-4294-ACCA-9B8C8A2C86AB}" dt="2025-05-29T22:00:40.502" v="1591" actId="47"/>
        <pc:sldMkLst>
          <pc:docMk/>
          <pc:sldMk cId="1788556774" sldId="339"/>
        </pc:sldMkLst>
      </pc:sldChg>
      <pc:sldChg chg="addSp delSp modSp mod">
        <pc:chgData name="Lorraine Klimowich" userId="79d19960-7648-429f-ac20-d0f11b1013ec" providerId="ADAL" clId="{6B556FB3-95EB-4294-ACCA-9B8C8A2C86AB}" dt="2025-05-29T21:19:26.893" v="1517" actId="1076"/>
        <pc:sldMkLst>
          <pc:docMk/>
          <pc:sldMk cId="246443526" sldId="340"/>
        </pc:sldMkLst>
        <pc:spChg chg="mod">
          <ac:chgData name="Lorraine Klimowich" userId="79d19960-7648-429f-ac20-d0f11b1013ec" providerId="ADAL" clId="{6B556FB3-95EB-4294-ACCA-9B8C8A2C86AB}" dt="2025-05-29T21:11:24.926" v="1464" actId="20577"/>
          <ac:spMkLst>
            <pc:docMk/>
            <pc:sldMk cId="246443526" sldId="340"/>
            <ac:spMk id="2" creationId="{0665E8C1-B741-E72B-1268-CE45CEA746C5}"/>
          </ac:spMkLst>
        </pc:spChg>
        <pc:spChg chg="del">
          <ac:chgData name="Lorraine Klimowich" userId="79d19960-7648-429f-ac20-d0f11b1013ec" providerId="ADAL" clId="{6B556FB3-95EB-4294-ACCA-9B8C8A2C86AB}" dt="2025-05-29T21:10:07.396" v="1372" actId="478"/>
          <ac:spMkLst>
            <pc:docMk/>
            <pc:sldMk cId="246443526" sldId="340"/>
            <ac:spMk id="3" creationId="{F72AA44F-0BAC-27E0-5CF9-8D3379ECA74B}"/>
          </ac:spMkLst>
        </pc:spChg>
        <pc:spChg chg="add mod">
          <ac:chgData name="Lorraine Klimowich" userId="79d19960-7648-429f-ac20-d0f11b1013ec" providerId="ADAL" clId="{6B556FB3-95EB-4294-ACCA-9B8C8A2C86AB}" dt="2025-05-29T21:19:26.893" v="1517" actId="1076"/>
          <ac:spMkLst>
            <pc:docMk/>
            <pc:sldMk cId="246443526" sldId="340"/>
            <ac:spMk id="7" creationId="{5330E12A-1F2E-9ECE-C48B-3AE3F54402BE}"/>
          </ac:spMkLst>
        </pc:spChg>
        <pc:picChg chg="mod">
          <ac:chgData name="Lorraine Klimowich" userId="79d19960-7648-429f-ac20-d0f11b1013ec" providerId="ADAL" clId="{6B556FB3-95EB-4294-ACCA-9B8C8A2C86AB}" dt="2025-05-29T21:16:16.954" v="1514" actId="1076"/>
          <ac:picMkLst>
            <pc:docMk/>
            <pc:sldMk cId="246443526" sldId="340"/>
            <ac:picMk id="6" creationId="{35FEFB41-196A-D350-7564-C80663D4402F}"/>
          </ac:picMkLst>
        </pc:picChg>
      </pc:sldChg>
      <pc:sldChg chg="modSp mod">
        <pc:chgData name="Lorraine Klimowich" userId="79d19960-7648-429f-ac20-d0f11b1013ec" providerId="ADAL" clId="{6B556FB3-95EB-4294-ACCA-9B8C8A2C86AB}" dt="2025-05-29T21:04:39.582" v="1292" actId="20577"/>
        <pc:sldMkLst>
          <pc:docMk/>
          <pc:sldMk cId="1104158982" sldId="344"/>
        </pc:sldMkLst>
        <pc:spChg chg="mod">
          <ac:chgData name="Lorraine Klimowich" userId="79d19960-7648-429f-ac20-d0f11b1013ec" providerId="ADAL" clId="{6B556FB3-95EB-4294-ACCA-9B8C8A2C86AB}" dt="2025-05-29T21:04:39.582" v="1292" actId="20577"/>
          <ac:spMkLst>
            <pc:docMk/>
            <pc:sldMk cId="1104158982" sldId="344"/>
            <ac:spMk id="2" creationId="{203FF71F-1B48-4E10-5852-D52E15D892B4}"/>
          </ac:spMkLst>
        </pc:spChg>
      </pc:sldChg>
      <pc:sldChg chg="addSp delSp modSp mod modAnim modNotesTx">
        <pc:chgData name="Lorraine Klimowich" userId="79d19960-7648-429f-ac20-d0f11b1013ec" providerId="ADAL" clId="{6B556FB3-95EB-4294-ACCA-9B8C8A2C86AB}" dt="2025-05-30T17:55:56.619" v="3396" actId="113"/>
        <pc:sldMkLst>
          <pc:docMk/>
          <pc:sldMk cId="2486914080" sldId="345"/>
        </pc:sldMkLst>
        <pc:spChg chg="mod">
          <ac:chgData name="Lorraine Klimowich" userId="79d19960-7648-429f-ac20-d0f11b1013ec" providerId="ADAL" clId="{6B556FB3-95EB-4294-ACCA-9B8C8A2C86AB}" dt="2025-05-29T21:21:36.042" v="1530" actId="20577"/>
          <ac:spMkLst>
            <pc:docMk/>
            <pc:sldMk cId="2486914080" sldId="345"/>
            <ac:spMk id="2" creationId="{35C7B082-EB4B-E741-DB37-6BC7C574544E}"/>
          </ac:spMkLst>
        </pc:spChg>
        <pc:spChg chg="mod">
          <ac:chgData name="Lorraine Klimowich" userId="79d19960-7648-429f-ac20-d0f11b1013ec" providerId="ADAL" clId="{6B556FB3-95EB-4294-ACCA-9B8C8A2C86AB}" dt="2025-05-30T17:55:56.619" v="3396" actId="113"/>
          <ac:spMkLst>
            <pc:docMk/>
            <pc:sldMk cId="2486914080" sldId="345"/>
            <ac:spMk id="4" creationId="{3F55EDDA-2EB2-9893-013D-DEEA1591B80F}"/>
          </ac:spMkLst>
        </pc:spChg>
        <pc:spChg chg="del">
          <ac:chgData name="Lorraine Klimowich" userId="79d19960-7648-429f-ac20-d0f11b1013ec" providerId="ADAL" clId="{6B556FB3-95EB-4294-ACCA-9B8C8A2C86AB}" dt="2025-05-30T16:51:33.864" v="3126" actId="478"/>
          <ac:spMkLst>
            <pc:docMk/>
            <pc:sldMk cId="2486914080" sldId="345"/>
            <ac:spMk id="12" creationId="{830C8D5D-C51F-EC3D-8666-BF9E5F504DA8}"/>
          </ac:spMkLst>
        </pc:spChg>
        <pc:picChg chg="add del mod">
          <ac:chgData name="Lorraine Klimowich" userId="79d19960-7648-429f-ac20-d0f11b1013ec" providerId="ADAL" clId="{6B556FB3-95EB-4294-ACCA-9B8C8A2C86AB}" dt="2025-05-29T21:58:02.649" v="1576" actId="478"/>
          <ac:picMkLst>
            <pc:docMk/>
            <pc:sldMk cId="2486914080" sldId="345"/>
            <ac:picMk id="6" creationId="{44F7995E-7CC5-D663-26CF-789CD20CF9CF}"/>
          </ac:picMkLst>
        </pc:picChg>
        <pc:picChg chg="add mod">
          <ac:chgData name="Lorraine Klimowich" userId="79d19960-7648-429f-ac20-d0f11b1013ec" providerId="ADAL" clId="{6B556FB3-95EB-4294-ACCA-9B8C8A2C86AB}" dt="2025-05-30T17:14:57.969" v="3233" actId="1076"/>
          <ac:picMkLst>
            <pc:docMk/>
            <pc:sldMk cId="2486914080" sldId="345"/>
            <ac:picMk id="6" creationId="{86641DF7-8587-13C2-2180-810A193C162B}"/>
          </ac:picMkLst>
        </pc:picChg>
        <pc:picChg chg="add mod">
          <ac:chgData name="Lorraine Klimowich" userId="79d19960-7648-429f-ac20-d0f11b1013ec" providerId="ADAL" clId="{6B556FB3-95EB-4294-ACCA-9B8C8A2C86AB}" dt="2025-05-30T17:34:10.618" v="3395" actId="1076"/>
          <ac:picMkLst>
            <pc:docMk/>
            <pc:sldMk cId="2486914080" sldId="345"/>
            <ac:picMk id="7" creationId="{E7150D32-854A-5B82-F0FA-FA6DAEF341B3}"/>
          </ac:picMkLst>
        </pc:picChg>
        <pc:picChg chg="del mod">
          <ac:chgData name="Lorraine Klimowich" userId="79d19960-7648-429f-ac20-d0f11b1013ec" providerId="ADAL" clId="{6B556FB3-95EB-4294-ACCA-9B8C8A2C86AB}" dt="2025-05-30T17:04:27.752" v="3193" actId="478"/>
          <ac:picMkLst>
            <pc:docMk/>
            <pc:sldMk cId="2486914080" sldId="345"/>
            <ac:picMk id="9" creationId="{76755275-3CF0-EDFF-EC25-0A9ECB7FB217}"/>
          </ac:picMkLst>
        </pc:picChg>
        <pc:picChg chg="add mod">
          <ac:chgData name="Lorraine Klimowich" userId="79d19960-7648-429f-ac20-d0f11b1013ec" providerId="ADAL" clId="{6B556FB3-95EB-4294-ACCA-9B8C8A2C86AB}" dt="2025-05-30T17:15:51.619" v="3241" actId="1076"/>
          <ac:picMkLst>
            <pc:docMk/>
            <pc:sldMk cId="2486914080" sldId="345"/>
            <ac:picMk id="10" creationId="{992BF4B8-4F98-974A-F21A-41AA5068C061}"/>
          </ac:picMkLst>
        </pc:picChg>
        <pc:picChg chg="del mod">
          <ac:chgData name="Lorraine Klimowich" userId="79d19960-7648-429f-ac20-d0f11b1013ec" providerId="ADAL" clId="{6B556FB3-95EB-4294-ACCA-9B8C8A2C86AB}" dt="2025-05-30T16:51:35.057" v="3127" actId="478"/>
          <ac:picMkLst>
            <pc:docMk/>
            <pc:sldMk cId="2486914080" sldId="345"/>
            <ac:picMk id="11" creationId="{3A2EFDA9-2582-092B-098B-81522712D393}"/>
          </ac:picMkLst>
        </pc:picChg>
        <pc:picChg chg="del">
          <ac:chgData name="Lorraine Klimowich" userId="79d19960-7648-429f-ac20-d0f11b1013ec" providerId="ADAL" clId="{6B556FB3-95EB-4294-ACCA-9B8C8A2C86AB}" dt="2025-05-30T16:51:36.078" v="3128" actId="478"/>
          <ac:picMkLst>
            <pc:docMk/>
            <pc:sldMk cId="2486914080" sldId="345"/>
            <ac:picMk id="15" creationId="{2C2155A9-54C8-B8BF-4E62-5EBABE7F329C}"/>
          </ac:picMkLst>
        </pc:picChg>
      </pc:sldChg>
      <pc:sldChg chg="modSp del mod">
        <pc:chgData name="Lorraine Klimowich" userId="79d19960-7648-429f-ac20-d0f11b1013ec" providerId="ADAL" clId="{6B556FB3-95EB-4294-ACCA-9B8C8A2C86AB}" dt="2025-05-29T21:19:57.648" v="1518" actId="2696"/>
        <pc:sldMkLst>
          <pc:docMk/>
          <pc:sldMk cId="696507457" sldId="444"/>
        </pc:sldMkLst>
        <pc:spChg chg="mod">
          <ac:chgData name="Lorraine Klimowich" userId="79d19960-7648-429f-ac20-d0f11b1013ec" providerId="ADAL" clId="{6B556FB3-95EB-4294-ACCA-9B8C8A2C86AB}" dt="2025-05-29T21:10:38.458" v="1380" actId="1076"/>
          <ac:spMkLst>
            <pc:docMk/>
            <pc:sldMk cId="696507457" sldId="444"/>
            <ac:spMk id="7" creationId="{00000000-0000-0000-0000-000000000000}"/>
          </ac:spMkLst>
        </pc:spChg>
      </pc:sldChg>
      <pc:sldChg chg="addSp delSp modSp del mod ord chgLayout">
        <pc:chgData name="Lorraine Klimowich" userId="79d19960-7648-429f-ac20-d0f11b1013ec" providerId="ADAL" clId="{6B556FB3-95EB-4294-ACCA-9B8C8A2C86AB}" dt="2025-05-29T22:20:16.336" v="1814" actId="2696"/>
        <pc:sldMkLst>
          <pc:docMk/>
          <pc:sldMk cId="3089303711" sldId="449"/>
        </pc:sldMkLst>
        <pc:spChg chg="mod ord">
          <ac:chgData name="Lorraine Klimowich" userId="79d19960-7648-429f-ac20-d0f11b1013ec" providerId="ADAL" clId="{6B556FB3-95EB-4294-ACCA-9B8C8A2C86AB}" dt="2025-05-29T22:18:46.439" v="1765" actId="6264"/>
          <ac:spMkLst>
            <pc:docMk/>
            <pc:sldMk cId="3089303711" sldId="449"/>
            <ac:spMk id="5" creationId="{00000000-0000-0000-0000-000000000000}"/>
          </ac:spMkLst>
        </pc:spChg>
        <pc:spChg chg="add del mod">
          <ac:chgData name="Lorraine Klimowich" userId="79d19960-7648-429f-ac20-d0f11b1013ec" providerId="ADAL" clId="{6B556FB3-95EB-4294-ACCA-9B8C8A2C86AB}" dt="2025-05-29T22:18:46.439" v="1765" actId="6264"/>
          <ac:spMkLst>
            <pc:docMk/>
            <pc:sldMk cId="3089303711" sldId="449"/>
            <ac:spMk id="8" creationId="{3C48832B-83F3-A6FB-75C6-ACD3C7C51604}"/>
          </ac:spMkLst>
        </pc:spChg>
        <pc:spChg chg="add del mod">
          <ac:chgData name="Lorraine Klimowich" userId="79d19960-7648-429f-ac20-d0f11b1013ec" providerId="ADAL" clId="{6B556FB3-95EB-4294-ACCA-9B8C8A2C86AB}" dt="2025-05-29T22:18:46.439" v="1765" actId="6264"/>
          <ac:spMkLst>
            <pc:docMk/>
            <pc:sldMk cId="3089303711" sldId="449"/>
            <ac:spMk id="9" creationId="{CAF136BD-035C-B810-C5AA-6D49F25DB2CF}"/>
          </ac:spMkLst>
        </pc:spChg>
        <pc:spChg chg="add mod ord">
          <ac:chgData name="Lorraine Klimowich" userId="79d19960-7648-429f-ac20-d0f11b1013ec" providerId="ADAL" clId="{6B556FB3-95EB-4294-ACCA-9B8C8A2C86AB}" dt="2025-05-29T22:18:46.439" v="1765" actId="6264"/>
          <ac:spMkLst>
            <pc:docMk/>
            <pc:sldMk cId="3089303711" sldId="449"/>
            <ac:spMk id="10" creationId="{0589BCF8-223D-6AA2-D2D3-69C31D597325}"/>
          </ac:spMkLst>
        </pc:spChg>
        <pc:spChg chg="mod ord">
          <ac:chgData name="Lorraine Klimowich" userId="79d19960-7648-429f-ac20-d0f11b1013ec" providerId="ADAL" clId="{6B556FB3-95EB-4294-ACCA-9B8C8A2C86AB}" dt="2025-05-29T22:18:46.439" v="1765" actId="6264"/>
          <ac:spMkLst>
            <pc:docMk/>
            <pc:sldMk cId="3089303711" sldId="449"/>
            <ac:spMk id="478" creationId="{00000000-0000-0000-0000-000000000000}"/>
          </ac:spMkLst>
        </pc:spChg>
        <pc:picChg chg="del mod">
          <ac:chgData name="Lorraine Klimowich" userId="79d19960-7648-429f-ac20-d0f11b1013ec" providerId="ADAL" clId="{6B556FB3-95EB-4294-ACCA-9B8C8A2C86AB}" dt="2025-05-29T22:18:16.122" v="1761" actId="478"/>
          <ac:picMkLst>
            <pc:docMk/>
            <pc:sldMk cId="3089303711" sldId="449"/>
            <ac:picMk id="2" creationId="{00000000-0000-0000-0000-000000000000}"/>
          </ac:picMkLst>
        </pc:picChg>
        <pc:picChg chg="add mod">
          <ac:chgData name="Lorraine Klimowich" userId="79d19960-7648-429f-ac20-d0f11b1013ec" providerId="ADAL" clId="{6B556FB3-95EB-4294-ACCA-9B8C8A2C86AB}" dt="2025-05-29T22:19:31.260" v="1805" actId="1076"/>
          <ac:picMkLst>
            <pc:docMk/>
            <pc:sldMk cId="3089303711" sldId="449"/>
            <ac:picMk id="4" creationId="{09053F2C-9745-62B0-9DDB-6F057C7ED46D}"/>
          </ac:picMkLst>
        </pc:picChg>
        <pc:picChg chg="add mod">
          <ac:chgData name="Lorraine Klimowich" userId="79d19960-7648-429f-ac20-d0f11b1013ec" providerId="ADAL" clId="{6B556FB3-95EB-4294-ACCA-9B8C8A2C86AB}" dt="2025-05-29T22:18:25.459" v="1763" actId="1076"/>
          <ac:picMkLst>
            <pc:docMk/>
            <pc:sldMk cId="3089303711" sldId="449"/>
            <ac:picMk id="7" creationId="{564A8185-7FEB-1F1D-9DE7-2CFD962C24D8}"/>
          </ac:picMkLst>
        </pc:picChg>
      </pc:sldChg>
      <pc:sldChg chg="addSp delSp modSp new mod ord modNotesTx">
        <pc:chgData name="Lorraine Klimowich" userId="79d19960-7648-429f-ac20-d0f11b1013ec" providerId="ADAL" clId="{6B556FB3-95EB-4294-ACCA-9B8C8A2C86AB}" dt="2025-05-30T17:14:07.453" v="3232"/>
        <pc:sldMkLst>
          <pc:docMk/>
          <pc:sldMk cId="1677650518" sldId="450"/>
        </pc:sldMkLst>
        <pc:spChg chg="mod">
          <ac:chgData name="Lorraine Klimowich" userId="79d19960-7648-429f-ac20-d0f11b1013ec" providerId="ADAL" clId="{6B556FB3-95EB-4294-ACCA-9B8C8A2C86AB}" dt="2025-05-29T21:00:53.183" v="1158" actId="1076"/>
          <ac:spMkLst>
            <pc:docMk/>
            <pc:sldMk cId="1677650518" sldId="450"/>
            <ac:spMk id="2" creationId="{63E60608-AF41-EF33-26D6-250FF77E4F37}"/>
          </ac:spMkLst>
        </pc:spChg>
        <pc:spChg chg="del">
          <ac:chgData name="Lorraine Klimowich" userId="79d19960-7648-429f-ac20-d0f11b1013ec" providerId="ADAL" clId="{6B556FB3-95EB-4294-ACCA-9B8C8A2C86AB}" dt="2025-05-29T20:55:37.953" v="1092" actId="478"/>
          <ac:spMkLst>
            <pc:docMk/>
            <pc:sldMk cId="1677650518" sldId="450"/>
            <ac:spMk id="3" creationId="{71BAEDA6-2ABC-CBA0-568B-5173D5AE310B}"/>
          </ac:spMkLst>
        </pc:spChg>
        <pc:spChg chg="del mod">
          <ac:chgData name="Lorraine Klimowich" userId="79d19960-7648-429f-ac20-d0f11b1013ec" providerId="ADAL" clId="{6B556FB3-95EB-4294-ACCA-9B8C8A2C86AB}" dt="2025-05-29T20:33:50.885" v="1057"/>
          <ac:spMkLst>
            <pc:docMk/>
            <pc:sldMk cId="1677650518" sldId="450"/>
            <ac:spMk id="4" creationId="{67D33C31-3B19-31C7-275B-B6CB3D65D5B6}"/>
          </ac:spMkLst>
        </pc:spChg>
        <pc:picChg chg="add mod">
          <ac:chgData name="Lorraine Klimowich" userId="79d19960-7648-429f-ac20-d0f11b1013ec" providerId="ADAL" clId="{6B556FB3-95EB-4294-ACCA-9B8C8A2C86AB}" dt="2025-05-29T21:08:45.775" v="1362" actId="1038"/>
          <ac:picMkLst>
            <pc:docMk/>
            <pc:sldMk cId="1677650518" sldId="450"/>
            <ac:picMk id="6" creationId="{49136D36-0CEC-5012-D009-780CF08B98B1}"/>
          </ac:picMkLst>
        </pc:picChg>
        <pc:picChg chg="add mod">
          <ac:chgData name="Lorraine Klimowich" userId="79d19960-7648-429f-ac20-d0f11b1013ec" providerId="ADAL" clId="{6B556FB3-95EB-4294-ACCA-9B8C8A2C86AB}" dt="2025-05-29T21:08:47.366" v="1364" actId="1038"/>
          <ac:picMkLst>
            <pc:docMk/>
            <pc:sldMk cId="1677650518" sldId="450"/>
            <ac:picMk id="7" creationId="{69E491C9-E0A7-DAEF-5457-E9CBA07EE0F7}"/>
          </ac:picMkLst>
        </pc:picChg>
        <pc:picChg chg="add mod">
          <ac:chgData name="Lorraine Klimowich" userId="79d19960-7648-429f-ac20-d0f11b1013ec" providerId="ADAL" clId="{6B556FB3-95EB-4294-ACCA-9B8C8A2C86AB}" dt="2025-05-29T21:08:44.715" v="1360" actId="1038"/>
          <ac:picMkLst>
            <pc:docMk/>
            <pc:sldMk cId="1677650518" sldId="450"/>
            <ac:picMk id="8" creationId="{F3E68DFD-D85D-1394-7BD1-3ECCDB74AE6F}"/>
          </ac:picMkLst>
        </pc:picChg>
        <pc:picChg chg="add mod">
          <ac:chgData name="Lorraine Klimowich" userId="79d19960-7648-429f-ac20-d0f11b1013ec" providerId="ADAL" clId="{6B556FB3-95EB-4294-ACCA-9B8C8A2C86AB}" dt="2025-05-29T21:08:19.576" v="1339" actId="1038"/>
          <ac:picMkLst>
            <pc:docMk/>
            <pc:sldMk cId="1677650518" sldId="450"/>
            <ac:picMk id="9" creationId="{C35F0D96-CE0A-8C14-5E4D-1E5A4A35C11E}"/>
          </ac:picMkLst>
        </pc:picChg>
        <pc:picChg chg="add del mod">
          <ac:chgData name="Lorraine Klimowich" userId="79d19960-7648-429f-ac20-d0f11b1013ec" providerId="ADAL" clId="{6B556FB3-95EB-4294-ACCA-9B8C8A2C86AB}" dt="2025-05-29T20:45:49.924" v="1070" actId="478"/>
          <ac:picMkLst>
            <pc:docMk/>
            <pc:sldMk cId="1677650518" sldId="450"/>
            <ac:picMk id="10" creationId="{C0B40D82-1A39-284F-A93B-4CC35F95421A}"/>
          </ac:picMkLst>
        </pc:picChg>
        <pc:picChg chg="add mod">
          <ac:chgData name="Lorraine Klimowich" userId="79d19960-7648-429f-ac20-d0f11b1013ec" providerId="ADAL" clId="{6B556FB3-95EB-4294-ACCA-9B8C8A2C86AB}" dt="2025-05-29T21:08:48.646" v="1366" actId="1038"/>
          <ac:picMkLst>
            <pc:docMk/>
            <pc:sldMk cId="1677650518" sldId="450"/>
            <ac:picMk id="12" creationId="{AE6D772F-1A08-1EEC-FC5A-9B78C03B8FE9}"/>
          </ac:picMkLst>
        </pc:picChg>
        <pc:picChg chg="add mod">
          <ac:chgData name="Lorraine Klimowich" userId="79d19960-7648-429f-ac20-d0f11b1013ec" providerId="ADAL" clId="{6B556FB3-95EB-4294-ACCA-9B8C8A2C86AB}" dt="2025-05-29T21:08:43.354" v="1358" actId="1038"/>
          <ac:picMkLst>
            <pc:docMk/>
            <pc:sldMk cId="1677650518" sldId="450"/>
            <ac:picMk id="13" creationId="{AF1A57C9-F620-E636-7BA3-5573A5281467}"/>
          </ac:picMkLst>
        </pc:picChg>
        <pc:picChg chg="add mod">
          <ac:chgData name="Lorraine Klimowich" userId="79d19960-7648-429f-ac20-d0f11b1013ec" providerId="ADAL" clId="{6B556FB3-95EB-4294-ACCA-9B8C8A2C86AB}" dt="2025-05-29T21:08:50.046" v="1368" actId="1038"/>
          <ac:picMkLst>
            <pc:docMk/>
            <pc:sldMk cId="1677650518" sldId="450"/>
            <ac:picMk id="14" creationId="{F7249763-0937-04EA-F79D-56E90BF6D3A0}"/>
          </ac:picMkLst>
        </pc:picChg>
        <pc:picChg chg="add mod">
          <ac:chgData name="Lorraine Klimowich" userId="79d19960-7648-429f-ac20-d0f11b1013ec" providerId="ADAL" clId="{6B556FB3-95EB-4294-ACCA-9B8C8A2C86AB}" dt="2025-05-29T21:08:51.265" v="1370" actId="1038"/>
          <ac:picMkLst>
            <pc:docMk/>
            <pc:sldMk cId="1677650518" sldId="450"/>
            <ac:picMk id="15" creationId="{2A281E45-4740-F079-4605-B3FA3D7C80AB}"/>
          </ac:picMkLst>
        </pc:picChg>
        <pc:picChg chg="add mod">
          <ac:chgData name="Lorraine Klimowich" userId="79d19960-7648-429f-ac20-d0f11b1013ec" providerId="ADAL" clId="{6B556FB3-95EB-4294-ACCA-9B8C8A2C86AB}" dt="2025-05-29T21:08:41.871" v="1356" actId="1038"/>
          <ac:picMkLst>
            <pc:docMk/>
            <pc:sldMk cId="1677650518" sldId="450"/>
            <ac:picMk id="16" creationId="{43800707-3E23-DB12-5253-B0A8763052C1}"/>
          </ac:picMkLst>
        </pc:picChg>
        <pc:picChg chg="add mod">
          <ac:chgData name="Lorraine Klimowich" userId="79d19960-7648-429f-ac20-d0f11b1013ec" providerId="ADAL" clId="{6B556FB3-95EB-4294-ACCA-9B8C8A2C86AB}" dt="2025-05-29T21:09:02.276" v="1371" actId="1076"/>
          <ac:picMkLst>
            <pc:docMk/>
            <pc:sldMk cId="1677650518" sldId="450"/>
            <ac:picMk id="17" creationId="{26F0E81E-5FD2-50EA-424A-8C39D8293F9F}"/>
          </ac:picMkLst>
        </pc:picChg>
      </pc:sldChg>
      <pc:sldChg chg="addSp delSp modSp new mod ord">
        <pc:chgData name="Lorraine Klimowich" userId="79d19960-7648-429f-ac20-d0f11b1013ec" providerId="ADAL" clId="{6B556FB3-95EB-4294-ACCA-9B8C8A2C86AB}" dt="2025-05-30T17:13:41.401" v="3230"/>
        <pc:sldMkLst>
          <pc:docMk/>
          <pc:sldMk cId="4079346288" sldId="451"/>
        </pc:sldMkLst>
        <pc:spChg chg="mod">
          <ac:chgData name="Lorraine Klimowich" userId="79d19960-7648-429f-ac20-d0f11b1013ec" providerId="ADAL" clId="{6B556FB3-95EB-4294-ACCA-9B8C8A2C86AB}" dt="2025-05-29T21:02:00.455" v="1209" actId="20577"/>
          <ac:spMkLst>
            <pc:docMk/>
            <pc:sldMk cId="4079346288" sldId="451"/>
            <ac:spMk id="2" creationId="{4FAD3AE4-B82C-A194-2343-C88E6FD5FDE4}"/>
          </ac:spMkLst>
        </pc:spChg>
        <pc:spChg chg="del mod">
          <ac:chgData name="Lorraine Klimowich" userId="79d19960-7648-429f-ac20-d0f11b1013ec" providerId="ADAL" clId="{6B556FB3-95EB-4294-ACCA-9B8C8A2C86AB}" dt="2025-05-29T19:56:56.119" v="789" actId="478"/>
          <ac:spMkLst>
            <pc:docMk/>
            <pc:sldMk cId="4079346288" sldId="451"/>
            <ac:spMk id="3" creationId="{6338CB5A-1090-8DCD-AB98-CAD6C5ED886C}"/>
          </ac:spMkLst>
        </pc:spChg>
        <pc:spChg chg="del">
          <ac:chgData name="Lorraine Klimowich" userId="79d19960-7648-429f-ac20-d0f11b1013ec" providerId="ADAL" clId="{6B556FB3-95EB-4294-ACCA-9B8C8A2C86AB}" dt="2025-05-29T19:56:43.367" v="782"/>
          <ac:spMkLst>
            <pc:docMk/>
            <pc:sldMk cId="4079346288" sldId="451"/>
            <ac:spMk id="4" creationId="{79C8E2DA-51D0-E92C-5F7D-947F1B95C7E2}"/>
          </ac:spMkLst>
        </pc:spChg>
        <pc:spChg chg="add del mod">
          <ac:chgData name="Lorraine Klimowich" userId="79d19960-7648-429f-ac20-d0f11b1013ec" providerId="ADAL" clId="{6B556FB3-95EB-4294-ACCA-9B8C8A2C86AB}" dt="2025-05-29T19:56:46.348" v="783"/>
          <ac:spMkLst>
            <pc:docMk/>
            <pc:sldMk cId="4079346288" sldId="451"/>
            <ac:spMk id="6" creationId="{82509130-1911-172F-C4EA-C90F036FA71E}"/>
          </ac:spMkLst>
        </pc:spChg>
        <pc:spChg chg="add del mod">
          <ac:chgData name="Lorraine Klimowich" userId="79d19960-7648-429f-ac20-d0f11b1013ec" providerId="ADAL" clId="{6B556FB3-95EB-4294-ACCA-9B8C8A2C86AB}" dt="2025-05-29T19:56:49.099" v="784"/>
          <ac:spMkLst>
            <pc:docMk/>
            <pc:sldMk cId="4079346288" sldId="451"/>
            <ac:spMk id="7" creationId="{8DCADE7B-2F16-1F36-EB0D-2BA8D45F95AA}"/>
          </ac:spMkLst>
        </pc:spChg>
        <pc:spChg chg="add mod">
          <ac:chgData name="Lorraine Klimowich" userId="79d19960-7648-429f-ac20-d0f11b1013ec" providerId="ADAL" clId="{6B556FB3-95EB-4294-ACCA-9B8C8A2C86AB}" dt="2025-05-29T20:24:08.992" v="1007" actId="20577"/>
          <ac:spMkLst>
            <pc:docMk/>
            <pc:sldMk cId="4079346288" sldId="451"/>
            <ac:spMk id="9" creationId="{A583AA25-E83A-97E2-637B-84E5E583C571}"/>
          </ac:spMkLst>
        </pc:spChg>
        <pc:spChg chg="add">
          <ac:chgData name="Lorraine Klimowich" userId="79d19960-7648-429f-ac20-d0f11b1013ec" providerId="ADAL" clId="{6B556FB3-95EB-4294-ACCA-9B8C8A2C86AB}" dt="2025-05-29T20:00:43.867" v="840"/>
          <ac:spMkLst>
            <pc:docMk/>
            <pc:sldMk cId="4079346288" sldId="451"/>
            <ac:spMk id="10" creationId="{2874BBB2-9A98-8211-CC50-D25718BC2EB9}"/>
          </ac:spMkLst>
        </pc:spChg>
        <pc:spChg chg="add mod">
          <ac:chgData name="Lorraine Klimowich" userId="79d19960-7648-429f-ac20-d0f11b1013ec" providerId="ADAL" clId="{6B556FB3-95EB-4294-ACCA-9B8C8A2C86AB}" dt="2025-05-29T20:23:54.900" v="983" actId="6549"/>
          <ac:spMkLst>
            <pc:docMk/>
            <pc:sldMk cId="4079346288" sldId="451"/>
            <ac:spMk id="12" creationId="{D822E119-B9DA-C3D0-062F-0B6171EC1FA0}"/>
          </ac:spMkLst>
        </pc:spChg>
        <pc:spChg chg="add mod">
          <ac:chgData name="Lorraine Klimowich" userId="79d19960-7648-429f-ac20-d0f11b1013ec" providerId="ADAL" clId="{6B556FB3-95EB-4294-ACCA-9B8C8A2C86AB}" dt="2025-05-29T20:23:59.227" v="984" actId="6549"/>
          <ac:spMkLst>
            <pc:docMk/>
            <pc:sldMk cId="4079346288" sldId="451"/>
            <ac:spMk id="14" creationId="{1523884B-9E0A-9232-4213-7976BC69D038}"/>
          </ac:spMkLst>
        </pc:spChg>
        <pc:spChg chg="add">
          <ac:chgData name="Lorraine Klimowich" userId="79d19960-7648-429f-ac20-d0f11b1013ec" providerId="ADAL" clId="{6B556FB3-95EB-4294-ACCA-9B8C8A2C86AB}" dt="2025-05-29T20:04:00.015" v="882"/>
          <ac:spMkLst>
            <pc:docMk/>
            <pc:sldMk cId="4079346288" sldId="451"/>
            <ac:spMk id="15" creationId="{BF8FDB9C-07DA-326C-C627-1C75EA09A206}"/>
          </ac:spMkLst>
        </pc:spChg>
        <pc:spChg chg="add mod">
          <ac:chgData name="Lorraine Klimowich" userId="79d19960-7648-429f-ac20-d0f11b1013ec" providerId="ADAL" clId="{6B556FB3-95EB-4294-ACCA-9B8C8A2C86AB}" dt="2025-05-29T21:00:23.887" v="1155" actId="1076"/>
          <ac:spMkLst>
            <pc:docMk/>
            <pc:sldMk cId="4079346288" sldId="451"/>
            <ac:spMk id="17" creationId="{5BA5A39E-6E20-3C38-AC08-2DF205EC77F5}"/>
          </ac:spMkLst>
        </pc:spChg>
        <pc:spChg chg="add">
          <ac:chgData name="Lorraine Klimowich" userId="79d19960-7648-429f-ac20-d0f11b1013ec" providerId="ADAL" clId="{6B556FB3-95EB-4294-ACCA-9B8C8A2C86AB}" dt="2025-05-29T20:11:49.500" v="905"/>
          <ac:spMkLst>
            <pc:docMk/>
            <pc:sldMk cId="4079346288" sldId="451"/>
            <ac:spMk id="18" creationId="{16FA8E3A-C7BE-6FB4-6F96-0BE86E268B9A}"/>
          </ac:spMkLst>
        </pc:spChg>
        <pc:spChg chg="add mod">
          <ac:chgData name="Lorraine Klimowich" userId="79d19960-7648-429f-ac20-d0f11b1013ec" providerId="ADAL" clId="{6B556FB3-95EB-4294-ACCA-9B8C8A2C86AB}" dt="2025-05-29T20:30:21.711" v="1040" actId="1076"/>
          <ac:spMkLst>
            <pc:docMk/>
            <pc:sldMk cId="4079346288" sldId="451"/>
            <ac:spMk id="20" creationId="{CE7660C5-AF11-AFC2-A01C-32852E1FE950}"/>
          </ac:spMkLst>
        </pc:spChg>
        <pc:spChg chg="add mod">
          <ac:chgData name="Lorraine Klimowich" userId="79d19960-7648-429f-ac20-d0f11b1013ec" providerId="ADAL" clId="{6B556FB3-95EB-4294-ACCA-9B8C8A2C86AB}" dt="2025-05-29T20:30:05.991" v="1038" actId="1076"/>
          <ac:spMkLst>
            <pc:docMk/>
            <pc:sldMk cId="4079346288" sldId="451"/>
            <ac:spMk id="22" creationId="{3E51D9B2-89FC-F836-AE06-640636947125}"/>
          </ac:spMkLst>
        </pc:spChg>
        <pc:spChg chg="add mod">
          <ac:chgData name="Lorraine Klimowich" userId="79d19960-7648-429f-ac20-d0f11b1013ec" providerId="ADAL" clId="{6B556FB3-95EB-4294-ACCA-9B8C8A2C86AB}" dt="2025-05-29T20:30:02.603" v="1037" actId="1076"/>
          <ac:spMkLst>
            <pc:docMk/>
            <pc:sldMk cId="4079346288" sldId="451"/>
            <ac:spMk id="24" creationId="{9F96C7B2-27E2-5A55-6826-1E92C6E7DD90}"/>
          </ac:spMkLst>
        </pc:spChg>
        <pc:picChg chg="add mod">
          <ac:chgData name="Lorraine Klimowich" userId="79d19960-7648-429f-ac20-d0f11b1013ec" providerId="ADAL" clId="{6B556FB3-95EB-4294-ACCA-9B8C8A2C86AB}" dt="2025-05-29T20:20:25.105" v="973" actId="1076"/>
          <ac:picMkLst>
            <pc:docMk/>
            <pc:sldMk cId="4079346288" sldId="451"/>
            <ac:picMk id="8" creationId="{A6337B31-93DE-BD26-D882-A4ED470429FB}"/>
          </ac:picMkLst>
        </pc:picChg>
        <pc:picChg chg="add del mod ord">
          <ac:chgData name="Lorraine Klimowich" userId="79d19960-7648-429f-ac20-d0f11b1013ec" providerId="ADAL" clId="{6B556FB3-95EB-4294-ACCA-9B8C8A2C86AB}" dt="2025-05-29T20:23:10.521" v="976" actId="166"/>
          <ac:picMkLst>
            <pc:docMk/>
            <pc:sldMk cId="4079346288" sldId="451"/>
            <ac:picMk id="11" creationId="{EBE5C9CD-C29F-D3E8-98C4-441B8A4B84E0}"/>
          </ac:picMkLst>
        </pc:picChg>
        <pc:picChg chg="add mod">
          <ac:chgData name="Lorraine Klimowich" userId="79d19960-7648-429f-ac20-d0f11b1013ec" providerId="ADAL" clId="{6B556FB3-95EB-4294-ACCA-9B8C8A2C86AB}" dt="2025-05-29T20:19:57.609" v="964" actId="1076"/>
          <ac:picMkLst>
            <pc:docMk/>
            <pc:sldMk cId="4079346288" sldId="451"/>
            <ac:picMk id="13" creationId="{233B0CA2-6A8B-A4A3-7E7A-BC043C1BBFAB}"/>
          </ac:picMkLst>
        </pc:picChg>
        <pc:picChg chg="add mod">
          <ac:chgData name="Lorraine Klimowich" userId="79d19960-7648-429f-ac20-d0f11b1013ec" providerId="ADAL" clId="{6B556FB3-95EB-4294-ACCA-9B8C8A2C86AB}" dt="2025-05-29T20:32:11.406" v="1054" actId="1076"/>
          <ac:picMkLst>
            <pc:docMk/>
            <pc:sldMk cId="4079346288" sldId="451"/>
            <ac:picMk id="16" creationId="{C3BAB658-1B2A-EB79-E4F9-356ACBF2ABF1}"/>
          </ac:picMkLst>
        </pc:picChg>
        <pc:picChg chg="add mod">
          <ac:chgData name="Lorraine Klimowich" userId="79d19960-7648-429f-ac20-d0f11b1013ec" providerId="ADAL" clId="{6B556FB3-95EB-4294-ACCA-9B8C8A2C86AB}" dt="2025-05-29T20:30:42.768" v="1043" actId="1076"/>
          <ac:picMkLst>
            <pc:docMk/>
            <pc:sldMk cId="4079346288" sldId="451"/>
            <ac:picMk id="19" creationId="{F01B4F60-DB4D-EA25-C157-7862198DBA9D}"/>
          </ac:picMkLst>
        </pc:picChg>
        <pc:picChg chg="add mod ord">
          <ac:chgData name="Lorraine Klimowich" userId="79d19960-7648-429f-ac20-d0f11b1013ec" providerId="ADAL" clId="{6B556FB3-95EB-4294-ACCA-9B8C8A2C86AB}" dt="2025-05-29T20:32:08.234" v="1053" actId="1076"/>
          <ac:picMkLst>
            <pc:docMk/>
            <pc:sldMk cId="4079346288" sldId="451"/>
            <ac:picMk id="21" creationId="{0C47EB23-9E4E-29EF-8F7C-C9F6B1BB3D87}"/>
          </ac:picMkLst>
        </pc:picChg>
        <pc:picChg chg="add mod">
          <ac:chgData name="Lorraine Klimowich" userId="79d19960-7648-429f-ac20-d0f11b1013ec" providerId="ADAL" clId="{6B556FB3-95EB-4294-ACCA-9B8C8A2C86AB}" dt="2025-05-29T20:30:31.012" v="1041" actId="1076"/>
          <ac:picMkLst>
            <pc:docMk/>
            <pc:sldMk cId="4079346288" sldId="451"/>
            <ac:picMk id="23" creationId="{BA4C93B4-60E4-EB59-E571-E33935F8D024}"/>
          </ac:picMkLst>
        </pc:picChg>
      </pc:sldChg>
      <pc:sldChg chg="addSp delSp modSp new mod">
        <pc:chgData name="Lorraine Klimowich" userId="79d19960-7648-429f-ac20-d0f11b1013ec" providerId="ADAL" clId="{6B556FB3-95EB-4294-ACCA-9B8C8A2C86AB}" dt="2025-05-30T16:36:21.608" v="3099" actId="1076"/>
        <pc:sldMkLst>
          <pc:docMk/>
          <pc:sldMk cId="129811993" sldId="452"/>
        </pc:sldMkLst>
        <pc:spChg chg="mod">
          <ac:chgData name="Lorraine Klimowich" userId="79d19960-7648-429f-ac20-d0f11b1013ec" providerId="ADAL" clId="{6B556FB3-95EB-4294-ACCA-9B8C8A2C86AB}" dt="2025-05-30T16:36:21.608" v="3099" actId="1076"/>
          <ac:spMkLst>
            <pc:docMk/>
            <pc:sldMk cId="129811993" sldId="452"/>
            <ac:spMk id="2" creationId="{9632A94B-0BBE-6546-F961-EB42FB45A9B7}"/>
          </ac:spMkLst>
        </pc:spChg>
        <pc:spChg chg="del">
          <ac:chgData name="Lorraine Klimowich" userId="79d19960-7648-429f-ac20-d0f11b1013ec" providerId="ADAL" clId="{6B556FB3-95EB-4294-ACCA-9B8C8A2C86AB}" dt="2025-05-30T15:37:07.728" v="2925" actId="478"/>
          <ac:spMkLst>
            <pc:docMk/>
            <pc:sldMk cId="129811993" sldId="452"/>
            <ac:spMk id="3" creationId="{8E9F7DC0-7896-00A7-F6D5-AF64DFDD7C5E}"/>
          </ac:spMkLst>
        </pc:spChg>
        <pc:spChg chg="del mod">
          <ac:chgData name="Lorraine Klimowich" userId="79d19960-7648-429f-ac20-d0f11b1013ec" providerId="ADAL" clId="{6B556FB3-95EB-4294-ACCA-9B8C8A2C86AB}" dt="2025-05-30T15:50:30.964" v="2926" actId="478"/>
          <ac:spMkLst>
            <pc:docMk/>
            <pc:sldMk cId="129811993" sldId="452"/>
            <ac:spMk id="4" creationId="{AFE77DEE-4CA8-D1EE-2449-D8C42F353A8A}"/>
          </ac:spMkLst>
        </pc:spChg>
        <pc:spChg chg="add del mod">
          <ac:chgData name="Lorraine Klimowich" userId="79d19960-7648-429f-ac20-d0f11b1013ec" providerId="ADAL" clId="{6B556FB3-95EB-4294-ACCA-9B8C8A2C86AB}" dt="2025-05-30T15:50:33.619" v="2927" actId="478"/>
          <ac:spMkLst>
            <pc:docMk/>
            <pc:sldMk cId="129811993" sldId="452"/>
            <ac:spMk id="7" creationId="{1E535BC5-93E7-0760-61DA-3C7552CDB5C6}"/>
          </ac:spMkLst>
        </pc:spChg>
        <pc:spChg chg="add mod">
          <ac:chgData name="Lorraine Klimowich" userId="79d19960-7648-429f-ac20-d0f11b1013ec" providerId="ADAL" clId="{6B556FB3-95EB-4294-ACCA-9B8C8A2C86AB}" dt="2025-05-30T15:57:22.761" v="2952" actId="1076"/>
          <ac:spMkLst>
            <pc:docMk/>
            <pc:sldMk cId="129811993" sldId="452"/>
            <ac:spMk id="13" creationId="{EF4D8B12-21DF-F692-D28F-5FE98FB52DE7}"/>
          </ac:spMkLst>
        </pc:spChg>
        <pc:picChg chg="add del mod">
          <ac:chgData name="Lorraine Klimowich" userId="79d19960-7648-429f-ac20-d0f11b1013ec" providerId="ADAL" clId="{6B556FB3-95EB-4294-ACCA-9B8C8A2C86AB}" dt="2025-05-30T15:54:45.988" v="2936" actId="478"/>
          <ac:picMkLst>
            <pc:docMk/>
            <pc:sldMk cId="129811993" sldId="452"/>
            <ac:picMk id="9" creationId="{73412A89-6B46-F472-B52A-FBCCB1460F48}"/>
          </ac:picMkLst>
        </pc:picChg>
        <pc:picChg chg="add mod">
          <ac:chgData name="Lorraine Klimowich" userId="79d19960-7648-429f-ac20-d0f11b1013ec" providerId="ADAL" clId="{6B556FB3-95EB-4294-ACCA-9B8C8A2C86AB}" dt="2025-05-30T16:36:18.043" v="3098" actId="1076"/>
          <ac:picMkLst>
            <pc:docMk/>
            <pc:sldMk cId="129811993" sldId="452"/>
            <ac:picMk id="11" creationId="{31358B13-284F-CB42-D826-C55E3490357B}"/>
          </ac:picMkLst>
        </pc:picChg>
      </pc:sldChg>
      <pc:sldChg chg="new del">
        <pc:chgData name="Lorraine Klimowich" userId="79d19960-7648-429f-ac20-d0f11b1013ec" providerId="ADAL" clId="{6B556FB3-95EB-4294-ACCA-9B8C8A2C86AB}" dt="2025-05-29T17:30:57.383" v="146" actId="2696"/>
        <pc:sldMkLst>
          <pc:docMk/>
          <pc:sldMk cId="4158066836" sldId="452"/>
        </pc:sldMkLst>
      </pc:sldChg>
      <pc:sldChg chg="addSp delSp modSp new mod">
        <pc:chgData name="Lorraine Klimowich" userId="79d19960-7648-429f-ac20-d0f11b1013ec" providerId="ADAL" clId="{6B556FB3-95EB-4294-ACCA-9B8C8A2C86AB}" dt="2025-05-29T22:40:15.702" v="2816" actId="2711"/>
        <pc:sldMkLst>
          <pc:docMk/>
          <pc:sldMk cId="1640300966" sldId="453"/>
        </pc:sldMkLst>
        <pc:spChg chg="mod">
          <ac:chgData name="Lorraine Klimowich" userId="79d19960-7648-429f-ac20-d0f11b1013ec" providerId="ADAL" clId="{6B556FB3-95EB-4294-ACCA-9B8C8A2C86AB}" dt="2025-05-29T19:06:24.421" v="572" actId="20577"/>
          <ac:spMkLst>
            <pc:docMk/>
            <pc:sldMk cId="1640300966" sldId="453"/>
            <ac:spMk id="2" creationId="{2847438E-AFDF-53BF-CDE4-B75F289D3289}"/>
          </ac:spMkLst>
        </pc:spChg>
        <pc:spChg chg="mod">
          <ac:chgData name="Lorraine Klimowich" userId="79d19960-7648-429f-ac20-d0f11b1013ec" providerId="ADAL" clId="{6B556FB3-95EB-4294-ACCA-9B8C8A2C86AB}" dt="2025-05-29T22:40:15.702" v="2816" actId="2711"/>
          <ac:spMkLst>
            <pc:docMk/>
            <pc:sldMk cId="1640300966" sldId="453"/>
            <ac:spMk id="4" creationId="{C96C894B-316A-A345-9755-B13D2895147A}"/>
          </ac:spMkLst>
        </pc:spChg>
        <pc:spChg chg="del">
          <ac:chgData name="Lorraine Klimowich" userId="79d19960-7648-429f-ac20-d0f11b1013ec" providerId="ADAL" clId="{6B556FB3-95EB-4294-ACCA-9B8C8A2C86AB}" dt="2025-05-29T19:06:33.357" v="573" actId="478"/>
          <ac:spMkLst>
            <pc:docMk/>
            <pc:sldMk cId="1640300966" sldId="453"/>
            <ac:spMk id="5" creationId="{E060958F-FE8C-7CB5-FADB-8883ED23576F}"/>
          </ac:spMkLst>
        </pc:spChg>
        <pc:picChg chg="add mod">
          <ac:chgData name="Lorraine Klimowich" userId="79d19960-7648-429f-ac20-d0f11b1013ec" providerId="ADAL" clId="{6B556FB3-95EB-4294-ACCA-9B8C8A2C86AB}" dt="2025-05-29T19:10:46.816" v="575" actId="1076"/>
          <ac:picMkLst>
            <pc:docMk/>
            <pc:sldMk cId="1640300966" sldId="453"/>
            <ac:picMk id="7" creationId="{AF1424F2-1A63-E801-7F25-9E631E3653A4}"/>
          </ac:picMkLst>
        </pc:picChg>
      </pc:sldChg>
      <pc:sldChg chg="addSp delSp modSp new del mod">
        <pc:chgData name="Lorraine Klimowich" userId="79d19960-7648-429f-ac20-d0f11b1013ec" providerId="ADAL" clId="{6B556FB3-95EB-4294-ACCA-9B8C8A2C86AB}" dt="2025-05-29T19:28:47.538" v="768" actId="2696"/>
        <pc:sldMkLst>
          <pc:docMk/>
          <pc:sldMk cId="911254925" sldId="454"/>
        </pc:sldMkLst>
        <pc:spChg chg="mod">
          <ac:chgData name="Lorraine Klimowich" userId="79d19960-7648-429f-ac20-d0f11b1013ec" providerId="ADAL" clId="{6B556FB3-95EB-4294-ACCA-9B8C8A2C86AB}" dt="2025-05-29T18:46:33.227" v="307" actId="20577"/>
          <ac:spMkLst>
            <pc:docMk/>
            <pc:sldMk cId="911254925" sldId="454"/>
            <ac:spMk id="4" creationId="{57DF75CE-4ADA-A805-D754-80DC048C4ADF}"/>
          </ac:spMkLst>
        </pc:spChg>
        <pc:spChg chg="add mod">
          <ac:chgData name="Lorraine Klimowich" userId="79d19960-7648-429f-ac20-d0f11b1013ec" providerId="ADAL" clId="{6B556FB3-95EB-4294-ACCA-9B8C8A2C86AB}" dt="2025-05-29T18:41:02.132" v="253"/>
          <ac:spMkLst>
            <pc:docMk/>
            <pc:sldMk cId="911254925" sldId="454"/>
            <ac:spMk id="7" creationId="{589ED343-36EF-506A-A21D-F1B9879083BB}"/>
          </ac:spMkLst>
        </pc:spChg>
        <pc:spChg chg="add del mod">
          <ac:chgData name="Lorraine Klimowich" userId="79d19960-7648-429f-ac20-d0f11b1013ec" providerId="ADAL" clId="{6B556FB3-95EB-4294-ACCA-9B8C8A2C86AB}" dt="2025-05-29T18:46:20.243" v="296" actId="478"/>
          <ac:spMkLst>
            <pc:docMk/>
            <pc:sldMk cId="911254925" sldId="454"/>
            <ac:spMk id="9" creationId="{EDB03D4B-090D-6201-E255-37FC9CD30673}"/>
          </ac:spMkLst>
        </pc:spChg>
        <pc:graphicFrameChg chg="add mod">
          <ac:chgData name="Lorraine Klimowich" userId="79d19960-7648-429f-ac20-d0f11b1013ec" providerId="ADAL" clId="{6B556FB3-95EB-4294-ACCA-9B8C8A2C86AB}" dt="2025-05-29T18:33:20.732" v="252"/>
          <ac:graphicFrameMkLst>
            <pc:docMk/>
            <pc:sldMk cId="911254925" sldId="454"/>
            <ac:graphicFrameMk id="6" creationId="{F74FD445-C28E-1937-03A4-23AC4E797AFB}"/>
          </ac:graphicFrameMkLst>
        </pc:graphicFrameChg>
        <pc:graphicFrameChg chg="add del mod modGraphic">
          <ac:chgData name="Lorraine Klimowich" userId="79d19960-7648-429f-ac20-d0f11b1013ec" providerId="ADAL" clId="{6B556FB3-95EB-4294-ACCA-9B8C8A2C86AB}" dt="2025-05-29T18:43:50.571" v="266" actId="21"/>
          <ac:graphicFrameMkLst>
            <pc:docMk/>
            <pc:sldMk cId="911254925" sldId="454"/>
            <ac:graphicFrameMk id="8" creationId="{6842F32C-EA19-3E95-7D1E-E2F30B533CC4}"/>
          </ac:graphicFrameMkLst>
        </pc:graphicFrameChg>
      </pc:sldChg>
      <pc:sldChg chg="addSp delSp modSp new mod">
        <pc:chgData name="Lorraine Klimowich" userId="79d19960-7648-429f-ac20-d0f11b1013ec" providerId="ADAL" clId="{6B556FB3-95EB-4294-ACCA-9B8C8A2C86AB}" dt="2025-05-29T19:28:24.835" v="767" actId="255"/>
        <pc:sldMkLst>
          <pc:docMk/>
          <pc:sldMk cId="1489180077" sldId="455"/>
        </pc:sldMkLst>
        <pc:spChg chg="mod">
          <ac:chgData name="Lorraine Klimowich" userId="79d19960-7648-429f-ac20-d0f11b1013ec" providerId="ADAL" clId="{6B556FB3-95EB-4294-ACCA-9B8C8A2C86AB}" dt="2025-05-29T18:48:53.432" v="350" actId="20577"/>
          <ac:spMkLst>
            <pc:docMk/>
            <pc:sldMk cId="1489180077" sldId="455"/>
            <ac:spMk id="2" creationId="{C99113E2-DB6A-0670-18F9-1F47079D7127}"/>
          </ac:spMkLst>
        </pc:spChg>
        <pc:spChg chg="del">
          <ac:chgData name="Lorraine Klimowich" userId="79d19960-7648-429f-ac20-d0f11b1013ec" providerId="ADAL" clId="{6B556FB3-95EB-4294-ACCA-9B8C8A2C86AB}" dt="2025-05-29T18:48:40.729" v="315" actId="478"/>
          <ac:spMkLst>
            <pc:docMk/>
            <pc:sldMk cId="1489180077" sldId="455"/>
            <ac:spMk id="4" creationId="{4CC444A5-BFA7-064D-0B83-0AC2A3083045}"/>
          </ac:spMkLst>
        </pc:spChg>
        <pc:spChg chg="del">
          <ac:chgData name="Lorraine Klimowich" userId="79d19960-7648-429f-ac20-d0f11b1013ec" providerId="ADAL" clId="{6B556FB3-95EB-4294-ACCA-9B8C8A2C86AB}" dt="2025-05-29T18:48:57.362" v="351" actId="478"/>
          <ac:spMkLst>
            <pc:docMk/>
            <pc:sldMk cId="1489180077" sldId="455"/>
            <ac:spMk id="5" creationId="{56A5F73A-24E6-877B-5307-B4EF4665C161}"/>
          </ac:spMkLst>
        </pc:spChg>
        <pc:graphicFrameChg chg="add mod modGraphic">
          <ac:chgData name="Lorraine Klimowich" userId="79d19960-7648-429f-ac20-d0f11b1013ec" providerId="ADAL" clId="{6B556FB3-95EB-4294-ACCA-9B8C8A2C86AB}" dt="2025-05-29T19:28:24.835" v="767" actId="255"/>
          <ac:graphicFrameMkLst>
            <pc:docMk/>
            <pc:sldMk cId="1489180077" sldId="455"/>
            <ac:graphicFrameMk id="8" creationId="{6842F32C-EA19-3E95-7D1E-E2F30B533CC4}"/>
          </ac:graphicFrameMkLst>
        </pc:graphicFrameChg>
        <pc:picChg chg="add mod">
          <ac:chgData name="Lorraine Klimowich" userId="79d19960-7648-429f-ac20-d0f11b1013ec" providerId="ADAL" clId="{6B556FB3-95EB-4294-ACCA-9B8C8A2C86AB}" dt="2025-05-29T18:55:11.863" v="407" actId="1076"/>
          <ac:picMkLst>
            <pc:docMk/>
            <pc:sldMk cId="1489180077" sldId="455"/>
            <ac:picMk id="7" creationId="{44A00013-5735-F933-923C-7784513473FA}"/>
          </ac:picMkLst>
        </pc:picChg>
      </pc:sldChg>
      <pc:sldChg chg="addSp delSp modSp new mod modClrScheme chgLayout">
        <pc:chgData name="Lorraine Klimowich" userId="79d19960-7648-429f-ac20-d0f11b1013ec" providerId="ADAL" clId="{6B556FB3-95EB-4294-ACCA-9B8C8A2C86AB}" dt="2025-05-29T19:27:54.020" v="765" actId="1076"/>
        <pc:sldMkLst>
          <pc:docMk/>
          <pc:sldMk cId="967811993" sldId="456"/>
        </pc:sldMkLst>
        <pc:spChg chg="mod ord">
          <ac:chgData name="Lorraine Klimowich" userId="79d19960-7648-429f-ac20-d0f11b1013ec" providerId="ADAL" clId="{6B556FB3-95EB-4294-ACCA-9B8C8A2C86AB}" dt="2025-05-29T19:17:33.250" v="639" actId="26606"/>
          <ac:spMkLst>
            <pc:docMk/>
            <pc:sldMk cId="967811993" sldId="456"/>
            <ac:spMk id="2" creationId="{831E4AD8-DC84-33DB-DFEF-035FF18C40F1}"/>
          </ac:spMkLst>
        </pc:spChg>
        <pc:spChg chg="mod">
          <ac:chgData name="Lorraine Klimowich" userId="79d19960-7648-429f-ac20-d0f11b1013ec" providerId="ADAL" clId="{6B556FB3-95EB-4294-ACCA-9B8C8A2C86AB}" dt="2025-05-29T19:17:33.250" v="639" actId="26606"/>
          <ac:spMkLst>
            <pc:docMk/>
            <pc:sldMk cId="967811993" sldId="456"/>
            <ac:spMk id="3" creationId="{93824396-D404-4E23-F4C1-309D7AB9CE7B}"/>
          </ac:spMkLst>
        </pc:spChg>
        <pc:spChg chg="mod ord">
          <ac:chgData name="Lorraine Klimowich" userId="79d19960-7648-429f-ac20-d0f11b1013ec" providerId="ADAL" clId="{6B556FB3-95EB-4294-ACCA-9B8C8A2C86AB}" dt="2025-05-29T19:20:59.009" v="711" actId="21"/>
          <ac:spMkLst>
            <pc:docMk/>
            <pc:sldMk cId="967811993" sldId="456"/>
            <ac:spMk id="4" creationId="{2B3F4CC2-1AFB-D403-4975-911FC5D8F58D}"/>
          </ac:spMkLst>
        </pc:spChg>
        <pc:spChg chg="add del">
          <ac:chgData name="Lorraine Klimowich" userId="79d19960-7648-429f-ac20-d0f11b1013ec" providerId="ADAL" clId="{6B556FB3-95EB-4294-ACCA-9B8C8A2C86AB}" dt="2025-05-29T19:17:33.250" v="639" actId="26606"/>
          <ac:spMkLst>
            <pc:docMk/>
            <pc:sldMk cId="967811993" sldId="456"/>
            <ac:spMk id="5" creationId="{DC17476B-8121-FD4A-6F51-274D486E5CCE}"/>
          </ac:spMkLst>
        </pc:spChg>
        <pc:spChg chg="add mod">
          <ac:chgData name="Lorraine Klimowich" userId="79d19960-7648-429f-ac20-d0f11b1013ec" providerId="ADAL" clId="{6B556FB3-95EB-4294-ACCA-9B8C8A2C86AB}" dt="2025-05-29T19:27:54.020" v="765" actId="1076"/>
          <ac:spMkLst>
            <pc:docMk/>
            <pc:sldMk cId="967811993" sldId="456"/>
            <ac:spMk id="9" creationId="{835436E0-2486-9655-4B98-B8CD5CD3000C}"/>
          </ac:spMkLst>
        </pc:spChg>
        <pc:spChg chg="add mod">
          <ac:chgData name="Lorraine Klimowich" userId="79d19960-7648-429f-ac20-d0f11b1013ec" providerId="ADAL" clId="{6B556FB3-95EB-4294-ACCA-9B8C8A2C86AB}" dt="2025-05-29T19:26:54.602" v="759" actId="313"/>
          <ac:spMkLst>
            <pc:docMk/>
            <pc:sldMk cId="967811993" sldId="456"/>
            <ac:spMk id="11" creationId="{93B9BDA0-6696-AFD1-76DC-8CBD2CAE813D}"/>
          </ac:spMkLst>
        </pc:spChg>
        <pc:spChg chg="add del mod">
          <ac:chgData name="Lorraine Klimowich" userId="79d19960-7648-429f-ac20-d0f11b1013ec" providerId="ADAL" clId="{6B556FB3-95EB-4294-ACCA-9B8C8A2C86AB}" dt="2025-05-29T19:17:33.245" v="638" actId="26606"/>
          <ac:spMkLst>
            <pc:docMk/>
            <pc:sldMk cId="967811993" sldId="456"/>
            <ac:spMk id="12" creationId="{8EE96B7B-4F10-BFF5-158F-7FED41D65998}"/>
          </ac:spMkLst>
        </pc:spChg>
        <pc:spChg chg="add del mod">
          <ac:chgData name="Lorraine Klimowich" userId="79d19960-7648-429f-ac20-d0f11b1013ec" providerId="ADAL" clId="{6B556FB3-95EB-4294-ACCA-9B8C8A2C86AB}" dt="2025-05-29T19:17:55.560" v="641" actId="26606"/>
          <ac:spMkLst>
            <pc:docMk/>
            <pc:sldMk cId="967811993" sldId="456"/>
            <ac:spMk id="14" creationId="{27676407-D9E0-0A40-349B-974E5FAC4E78}"/>
          </ac:spMkLst>
        </pc:spChg>
        <pc:spChg chg="add del">
          <ac:chgData name="Lorraine Klimowich" userId="79d19960-7648-429f-ac20-d0f11b1013ec" providerId="ADAL" clId="{6B556FB3-95EB-4294-ACCA-9B8C8A2C86AB}" dt="2025-05-29T19:18:16.470" v="642" actId="478"/>
          <ac:spMkLst>
            <pc:docMk/>
            <pc:sldMk cId="967811993" sldId="456"/>
            <ac:spMk id="19" creationId="{08BFBBF4-4E43-A3C6-DC8A-A16704F86265}"/>
          </ac:spMkLst>
        </pc:spChg>
        <pc:picChg chg="add mod">
          <ac:chgData name="Lorraine Klimowich" userId="79d19960-7648-429f-ac20-d0f11b1013ec" providerId="ADAL" clId="{6B556FB3-95EB-4294-ACCA-9B8C8A2C86AB}" dt="2025-05-29T19:27:23.885" v="763" actId="1076"/>
          <ac:picMkLst>
            <pc:docMk/>
            <pc:sldMk cId="967811993" sldId="456"/>
            <ac:picMk id="7" creationId="{E940210C-9604-65B7-37E2-0CF8BBB7C718}"/>
          </ac:picMkLst>
        </pc:picChg>
      </pc:sldChg>
      <pc:sldChg chg="add del">
        <pc:chgData name="Lorraine Klimowich" userId="79d19960-7648-429f-ac20-d0f11b1013ec" providerId="ADAL" clId="{6B556FB3-95EB-4294-ACCA-9B8C8A2C86AB}" dt="2025-05-29T22:20:21.491" v="1815" actId="2696"/>
        <pc:sldMkLst>
          <pc:docMk/>
          <pc:sldMk cId="2055329772" sldId="457"/>
        </pc:sldMkLst>
      </pc:sldChg>
      <pc:sldChg chg="addSp delSp modSp add mod">
        <pc:chgData name="Lorraine Klimowich" userId="79d19960-7648-429f-ac20-d0f11b1013ec" providerId="ADAL" clId="{6B556FB3-95EB-4294-ACCA-9B8C8A2C86AB}" dt="2025-05-29T22:36:39.632" v="2802" actId="2710"/>
        <pc:sldMkLst>
          <pc:docMk/>
          <pc:sldMk cId="318975341" sldId="458"/>
        </pc:sldMkLst>
        <pc:spChg chg="mod">
          <ac:chgData name="Lorraine Klimowich" userId="79d19960-7648-429f-ac20-d0f11b1013ec" providerId="ADAL" clId="{6B556FB3-95EB-4294-ACCA-9B8C8A2C86AB}" dt="2025-05-29T22:19:12.401" v="1800" actId="20577"/>
          <ac:spMkLst>
            <pc:docMk/>
            <pc:sldMk cId="318975341" sldId="458"/>
            <ac:spMk id="2" creationId="{E324E133-8789-9112-60C8-1B474BC38767}"/>
          </ac:spMkLst>
        </pc:spChg>
        <pc:spChg chg="add del mod">
          <ac:chgData name="Lorraine Klimowich" userId="79d19960-7648-429f-ac20-d0f11b1013ec" providerId="ADAL" clId="{6B556FB3-95EB-4294-ACCA-9B8C8A2C86AB}" dt="2025-05-29T22:19:21.479" v="1803" actId="478"/>
          <ac:spMkLst>
            <pc:docMk/>
            <pc:sldMk cId="318975341" sldId="458"/>
            <ac:spMk id="3" creationId="{361F2B12-BC05-6C1B-6114-95C1CBAD1BBB}"/>
          </ac:spMkLst>
        </pc:spChg>
        <pc:spChg chg="del">
          <ac:chgData name="Lorraine Klimowich" userId="79d19960-7648-429f-ac20-d0f11b1013ec" providerId="ADAL" clId="{6B556FB3-95EB-4294-ACCA-9B8C8A2C86AB}" dt="2025-05-29T22:19:19.139" v="1802" actId="478"/>
          <ac:spMkLst>
            <pc:docMk/>
            <pc:sldMk cId="318975341" sldId="458"/>
            <ac:spMk id="7" creationId="{26CBB238-25A3-0B16-8CCA-5BFD4B62F3F7}"/>
          </ac:spMkLst>
        </pc:spChg>
        <pc:spChg chg="add mod">
          <ac:chgData name="Lorraine Klimowich" userId="79d19960-7648-429f-ac20-d0f11b1013ec" providerId="ADAL" clId="{6B556FB3-95EB-4294-ACCA-9B8C8A2C86AB}" dt="2025-05-29T22:36:39.632" v="2802" actId="2710"/>
          <ac:spMkLst>
            <pc:docMk/>
            <pc:sldMk cId="318975341" sldId="458"/>
            <ac:spMk id="9" creationId="{388C8483-0661-0F5A-94E1-118BA3480552}"/>
          </ac:spMkLst>
        </pc:spChg>
        <pc:spChg chg="add mod">
          <ac:chgData name="Lorraine Klimowich" userId="79d19960-7648-429f-ac20-d0f11b1013ec" providerId="ADAL" clId="{6B556FB3-95EB-4294-ACCA-9B8C8A2C86AB}" dt="2025-05-29T22:34:56.420" v="2731" actId="1076"/>
          <ac:spMkLst>
            <pc:docMk/>
            <pc:sldMk cId="318975341" sldId="458"/>
            <ac:spMk id="10" creationId="{8D03E17A-0F11-A5A5-3575-B39B0E290CF0}"/>
          </ac:spMkLst>
        </pc:spChg>
        <pc:picChg chg="add mod">
          <ac:chgData name="Lorraine Klimowich" userId="79d19960-7648-429f-ac20-d0f11b1013ec" providerId="ADAL" clId="{6B556FB3-95EB-4294-ACCA-9B8C8A2C86AB}" dt="2025-05-29T22:28:27.606" v="2464" actId="1076"/>
          <ac:picMkLst>
            <pc:docMk/>
            <pc:sldMk cId="318975341" sldId="458"/>
            <ac:picMk id="4" creationId="{DCBE4153-4EEF-9101-1F8D-15FFBE8C00B9}"/>
          </ac:picMkLst>
        </pc:picChg>
        <pc:picChg chg="del">
          <ac:chgData name="Lorraine Klimowich" userId="79d19960-7648-429f-ac20-d0f11b1013ec" providerId="ADAL" clId="{6B556FB3-95EB-4294-ACCA-9B8C8A2C86AB}" dt="2025-05-29T22:19:15.264" v="1801" actId="478"/>
          <ac:picMkLst>
            <pc:docMk/>
            <pc:sldMk cId="318975341" sldId="458"/>
            <ac:picMk id="6" creationId="{F607E7D8-6531-7FBF-2504-519653522675}"/>
          </ac:picMkLst>
        </pc:picChg>
        <pc:picChg chg="add mod">
          <ac:chgData name="Lorraine Klimowich" userId="79d19960-7648-429f-ac20-d0f11b1013ec" providerId="ADAL" clId="{6B556FB3-95EB-4294-ACCA-9B8C8A2C86AB}" dt="2025-05-29T22:21:55.770" v="1995" actId="1076"/>
          <ac:picMkLst>
            <pc:docMk/>
            <pc:sldMk cId="318975341" sldId="458"/>
            <ac:picMk id="8" creationId="{AC9A5C24-45F8-399E-508D-97238B54E577}"/>
          </ac:picMkLst>
        </pc:picChg>
      </pc:sldChg>
      <pc:sldChg chg="addSp delSp modSp add mod">
        <pc:chgData name="Lorraine Klimowich" userId="79d19960-7648-429f-ac20-d0f11b1013ec" providerId="ADAL" clId="{6B556FB3-95EB-4294-ACCA-9B8C8A2C86AB}" dt="2025-05-30T16:36:29.807" v="3100"/>
        <pc:sldMkLst>
          <pc:docMk/>
          <pc:sldMk cId="1639676715" sldId="459"/>
        </pc:sldMkLst>
        <pc:spChg chg="mod">
          <ac:chgData name="Lorraine Klimowich" userId="79d19960-7648-429f-ac20-d0f11b1013ec" providerId="ADAL" clId="{6B556FB3-95EB-4294-ACCA-9B8C8A2C86AB}" dt="2025-05-30T16:36:29.807" v="3100"/>
          <ac:spMkLst>
            <pc:docMk/>
            <pc:sldMk cId="1639676715" sldId="459"/>
            <ac:spMk id="2" creationId="{309D3259-FCC9-7785-2D3B-61D793C1DE08}"/>
          </ac:spMkLst>
        </pc:spChg>
        <pc:picChg chg="add mod">
          <ac:chgData name="Lorraine Klimowich" userId="79d19960-7648-429f-ac20-d0f11b1013ec" providerId="ADAL" clId="{6B556FB3-95EB-4294-ACCA-9B8C8A2C86AB}" dt="2025-05-30T16:34:42.569" v="3035" actId="1076"/>
          <ac:picMkLst>
            <pc:docMk/>
            <pc:sldMk cId="1639676715" sldId="459"/>
            <ac:picMk id="4" creationId="{22DFD065-3F08-7E8B-9D05-B028A18F3EB4}"/>
          </ac:picMkLst>
        </pc:picChg>
        <pc:picChg chg="del">
          <ac:chgData name="Lorraine Klimowich" userId="79d19960-7648-429f-ac20-d0f11b1013ec" providerId="ADAL" clId="{6B556FB3-95EB-4294-ACCA-9B8C8A2C86AB}" dt="2025-05-30T16:34:29.534" v="3028" actId="478"/>
          <ac:picMkLst>
            <pc:docMk/>
            <pc:sldMk cId="1639676715" sldId="459"/>
            <ac:picMk id="9" creationId="{3464F30C-3F7A-78C7-A55C-B95D2AB12C77}"/>
          </ac:picMkLst>
        </pc:picChg>
      </pc:sldChg>
      <pc:sldChg chg="addSp delSp modSp new mod">
        <pc:chgData name="Lorraine Klimowich" userId="79d19960-7648-429f-ac20-d0f11b1013ec" providerId="ADAL" clId="{6B556FB3-95EB-4294-ACCA-9B8C8A2C86AB}" dt="2025-05-30T17:57:43.714" v="3402" actId="255"/>
        <pc:sldMkLst>
          <pc:docMk/>
          <pc:sldMk cId="1758561959" sldId="460"/>
        </pc:sldMkLst>
        <pc:spChg chg="mod">
          <ac:chgData name="Lorraine Klimowich" userId="79d19960-7648-429f-ac20-d0f11b1013ec" providerId="ADAL" clId="{6B556FB3-95EB-4294-ACCA-9B8C8A2C86AB}" dt="2025-05-30T17:57:43.714" v="3402" actId="255"/>
          <ac:spMkLst>
            <pc:docMk/>
            <pc:sldMk cId="1758561959" sldId="460"/>
            <ac:spMk id="2" creationId="{9C47EBCA-E040-9397-0379-601761E66ADF}"/>
          </ac:spMkLst>
        </pc:spChg>
        <pc:spChg chg="del">
          <ac:chgData name="Lorraine Klimowich" userId="79d19960-7648-429f-ac20-d0f11b1013ec" providerId="ADAL" clId="{6B556FB3-95EB-4294-ACCA-9B8C8A2C86AB}" dt="2025-05-30T16:00:03.160" v="2977" actId="478"/>
          <ac:spMkLst>
            <pc:docMk/>
            <pc:sldMk cId="1758561959" sldId="460"/>
            <ac:spMk id="3" creationId="{8A7FB777-5295-FBF3-5FB9-06B522EA4ABD}"/>
          </ac:spMkLst>
        </pc:spChg>
        <pc:spChg chg="del">
          <ac:chgData name="Lorraine Klimowich" userId="79d19960-7648-429f-ac20-d0f11b1013ec" providerId="ADAL" clId="{6B556FB3-95EB-4294-ACCA-9B8C8A2C86AB}" dt="2025-05-30T15:59:07.828" v="2954" actId="22"/>
          <ac:spMkLst>
            <pc:docMk/>
            <pc:sldMk cId="1758561959" sldId="460"/>
            <ac:spMk id="4" creationId="{18D1CE5A-0B0A-FA73-C706-CB0B47983607}"/>
          </ac:spMkLst>
        </pc:spChg>
        <pc:spChg chg="add del mod">
          <ac:chgData name="Lorraine Klimowich" userId="79d19960-7648-429f-ac20-d0f11b1013ec" providerId="ADAL" clId="{6B556FB3-95EB-4294-ACCA-9B8C8A2C86AB}" dt="2025-05-30T15:59:46.798" v="2956" actId="22"/>
          <ac:spMkLst>
            <pc:docMk/>
            <pc:sldMk cId="1758561959" sldId="460"/>
            <ac:spMk id="9" creationId="{5E03797A-8E06-03AF-80AA-FA8767859FAB}"/>
          </ac:spMkLst>
        </pc:spChg>
        <pc:spChg chg="add mod">
          <ac:chgData name="Lorraine Klimowich" userId="79d19960-7648-429f-ac20-d0f11b1013ec" providerId="ADAL" clId="{6B556FB3-95EB-4294-ACCA-9B8C8A2C86AB}" dt="2025-05-30T16:45:40.817" v="3110" actId="1076"/>
          <ac:spMkLst>
            <pc:docMk/>
            <pc:sldMk cId="1758561959" sldId="460"/>
            <ac:spMk id="13" creationId="{FA1E0ED2-09AA-5F0B-87A9-343DA42CA00C}"/>
          </ac:spMkLst>
        </pc:spChg>
        <pc:picChg chg="add del mod ord">
          <ac:chgData name="Lorraine Klimowich" userId="79d19960-7648-429f-ac20-d0f11b1013ec" providerId="ADAL" clId="{6B556FB3-95EB-4294-ACCA-9B8C8A2C86AB}" dt="2025-05-30T15:59:44.984" v="2955" actId="478"/>
          <ac:picMkLst>
            <pc:docMk/>
            <pc:sldMk cId="1758561959" sldId="460"/>
            <ac:picMk id="7" creationId="{0394DDDB-1A5C-AC09-C87E-2FE3DC132205}"/>
          </ac:picMkLst>
        </pc:picChg>
        <pc:picChg chg="add mod ord">
          <ac:chgData name="Lorraine Klimowich" userId="79d19960-7648-429f-ac20-d0f11b1013ec" providerId="ADAL" clId="{6B556FB3-95EB-4294-ACCA-9B8C8A2C86AB}" dt="2025-05-30T17:57:26.144" v="3399" actId="1076"/>
          <ac:picMkLst>
            <pc:docMk/>
            <pc:sldMk cId="1758561959" sldId="460"/>
            <ac:picMk id="11" creationId="{DC11EE67-1C64-9F57-0CFE-5F5F1E45A537}"/>
          </ac:picMkLst>
        </pc:picChg>
      </pc:sldChg>
      <pc:sldChg chg="addSp delSp modSp new mod">
        <pc:chgData name="Lorraine Klimowich" userId="79d19960-7648-429f-ac20-d0f11b1013ec" providerId="ADAL" clId="{6B556FB3-95EB-4294-ACCA-9B8C8A2C86AB}" dt="2025-05-30T16:08:24.075" v="3027" actId="1076"/>
        <pc:sldMkLst>
          <pc:docMk/>
          <pc:sldMk cId="315916167" sldId="461"/>
        </pc:sldMkLst>
        <pc:spChg chg="mod">
          <ac:chgData name="Lorraine Klimowich" userId="79d19960-7648-429f-ac20-d0f11b1013ec" providerId="ADAL" clId="{6B556FB3-95EB-4294-ACCA-9B8C8A2C86AB}" dt="2025-05-30T16:07:37.100" v="3017" actId="20577"/>
          <ac:spMkLst>
            <pc:docMk/>
            <pc:sldMk cId="315916167" sldId="461"/>
            <ac:spMk id="2" creationId="{38D1A86A-3D12-6CD9-6D02-9A34D60B2898}"/>
          </ac:spMkLst>
        </pc:spChg>
        <pc:spChg chg="del">
          <ac:chgData name="Lorraine Klimowich" userId="79d19960-7648-429f-ac20-d0f11b1013ec" providerId="ADAL" clId="{6B556FB3-95EB-4294-ACCA-9B8C8A2C86AB}" dt="2025-05-30T16:07:41.043" v="3018" actId="478"/>
          <ac:spMkLst>
            <pc:docMk/>
            <pc:sldMk cId="315916167" sldId="461"/>
            <ac:spMk id="3" creationId="{981D3FE6-556C-DC82-48A0-2D3C26F31FF1}"/>
          </ac:spMkLst>
        </pc:spChg>
        <pc:spChg chg="del">
          <ac:chgData name="Lorraine Klimowich" userId="79d19960-7648-429f-ac20-d0f11b1013ec" providerId="ADAL" clId="{6B556FB3-95EB-4294-ACCA-9B8C8A2C86AB}" dt="2025-05-30T16:07:28.488" v="2999" actId="22"/>
          <ac:spMkLst>
            <pc:docMk/>
            <pc:sldMk cId="315916167" sldId="461"/>
            <ac:spMk id="4" creationId="{EF3B8056-B0C6-E32C-6D58-14140184A3D0}"/>
          </ac:spMkLst>
        </pc:spChg>
        <pc:picChg chg="add mod ord">
          <ac:chgData name="Lorraine Klimowich" userId="79d19960-7648-429f-ac20-d0f11b1013ec" providerId="ADAL" clId="{6B556FB3-95EB-4294-ACCA-9B8C8A2C86AB}" dt="2025-05-30T16:08:21.608" v="3026" actId="1076"/>
          <ac:picMkLst>
            <pc:docMk/>
            <pc:sldMk cId="315916167" sldId="461"/>
            <ac:picMk id="7" creationId="{19484107-D52D-3E84-1346-3E398B120D5C}"/>
          </ac:picMkLst>
        </pc:picChg>
        <pc:picChg chg="add mod">
          <ac:chgData name="Lorraine Klimowich" userId="79d19960-7648-429f-ac20-d0f11b1013ec" providerId="ADAL" clId="{6B556FB3-95EB-4294-ACCA-9B8C8A2C86AB}" dt="2025-05-30T16:08:24.075" v="3027" actId="1076"/>
          <ac:picMkLst>
            <pc:docMk/>
            <pc:sldMk cId="315916167" sldId="461"/>
            <ac:picMk id="9" creationId="{FEBAA546-5AA2-1AF5-D2AB-F4C606E05041}"/>
          </ac:picMkLst>
        </pc:picChg>
      </pc:sldChg>
      <pc:sldChg chg="addSp delSp modSp new mod">
        <pc:chgData name="Lorraine Klimowich" userId="79d19960-7648-429f-ac20-d0f11b1013ec" providerId="ADAL" clId="{6B556FB3-95EB-4294-ACCA-9B8C8A2C86AB}" dt="2025-05-30T16:36:33.010" v="3101"/>
        <pc:sldMkLst>
          <pc:docMk/>
          <pc:sldMk cId="1913833970" sldId="462"/>
        </pc:sldMkLst>
        <pc:spChg chg="mod">
          <ac:chgData name="Lorraine Klimowich" userId="79d19960-7648-429f-ac20-d0f11b1013ec" providerId="ADAL" clId="{6B556FB3-95EB-4294-ACCA-9B8C8A2C86AB}" dt="2025-05-30T16:36:33.010" v="3101"/>
          <ac:spMkLst>
            <pc:docMk/>
            <pc:sldMk cId="1913833970" sldId="462"/>
            <ac:spMk id="2" creationId="{6BD72459-07F9-E41C-02BE-16055EA7B974}"/>
          </ac:spMkLst>
        </pc:spChg>
        <pc:spChg chg="del">
          <ac:chgData name="Lorraine Klimowich" userId="79d19960-7648-429f-ac20-d0f11b1013ec" providerId="ADAL" clId="{6B556FB3-95EB-4294-ACCA-9B8C8A2C86AB}" dt="2025-05-30T16:35:34.449" v="3041" actId="478"/>
          <ac:spMkLst>
            <pc:docMk/>
            <pc:sldMk cId="1913833970" sldId="462"/>
            <ac:spMk id="3" creationId="{F3E3FC87-29A1-1D10-B217-A9B1DAF854AC}"/>
          </ac:spMkLst>
        </pc:spChg>
        <pc:spChg chg="del">
          <ac:chgData name="Lorraine Klimowich" userId="79d19960-7648-429f-ac20-d0f11b1013ec" providerId="ADAL" clId="{6B556FB3-95EB-4294-ACCA-9B8C8A2C86AB}" dt="2025-05-30T16:35:31.261" v="3040" actId="478"/>
          <ac:spMkLst>
            <pc:docMk/>
            <pc:sldMk cId="1913833970" sldId="462"/>
            <ac:spMk id="4" creationId="{70734332-8C59-3323-F371-EF1ED09D5CD1}"/>
          </ac:spMkLst>
        </pc:spChg>
        <pc:picChg chg="add mod">
          <ac:chgData name="Lorraine Klimowich" userId="79d19960-7648-429f-ac20-d0f11b1013ec" providerId="ADAL" clId="{6B556FB3-95EB-4294-ACCA-9B8C8A2C86AB}" dt="2025-05-30T16:35:37.183" v="3042" actId="1076"/>
          <ac:picMkLst>
            <pc:docMk/>
            <pc:sldMk cId="1913833970" sldId="462"/>
            <ac:picMk id="7" creationId="{F178D9F3-356F-A711-0922-A8B896B749D6}"/>
          </ac:picMkLst>
        </pc:picChg>
      </pc:sldChg>
      <pc:sldChg chg="new del">
        <pc:chgData name="Lorraine Klimowich" userId="79d19960-7648-429f-ac20-d0f11b1013ec" providerId="ADAL" clId="{6B556FB3-95EB-4294-ACCA-9B8C8A2C86AB}" dt="2025-05-30T17:18:58.782" v="3392" actId="680"/>
        <pc:sldMkLst>
          <pc:docMk/>
          <pc:sldMk cId="3306695335" sldId="463"/>
        </pc:sldMkLst>
      </pc:sldChg>
      <pc:sldMasterChg chg="delSldLayout">
        <pc:chgData name="Lorraine Klimowich" userId="79d19960-7648-429f-ac20-d0f11b1013ec" providerId="ADAL" clId="{6B556FB3-95EB-4294-ACCA-9B8C8A2C86AB}" dt="2025-05-29T22:20:21.491" v="1815" actId="2696"/>
        <pc:sldMasterMkLst>
          <pc:docMk/>
          <pc:sldMasterMk cId="3350665791" sldId="2147483660"/>
        </pc:sldMasterMkLst>
        <pc:sldLayoutChg chg="del">
          <pc:chgData name="Lorraine Klimowich" userId="79d19960-7648-429f-ac20-d0f11b1013ec" providerId="ADAL" clId="{6B556FB3-95EB-4294-ACCA-9B8C8A2C86AB}" dt="2025-05-29T21:19:57.648" v="1518" actId="2696"/>
          <pc:sldLayoutMkLst>
            <pc:docMk/>
            <pc:sldMasterMk cId="3350665791" sldId="2147483660"/>
            <pc:sldLayoutMk cId="1166410691" sldId="2147483700"/>
          </pc:sldLayoutMkLst>
        </pc:sldLayoutChg>
        <pc:sldLayoutChg chg="del">
          <pc:chgData name="Lorraine Klimowich" userId="79d19960-7648-429f-ac20-d0f11b1013ec" providerId="ADAL" clId="{6B556FB3-95EB-4294-ACCA-9B8C8A2C86AB}" dt="2025-05-29T22:20:21.491" v="1815" actId="2696"/>
          <pc:sldLayoutMkLst>
            <pc:docMk/>
            <pc:sldMasterMk cId="3350665791" sldId="2147483660"/>
            <pc:sldLayoutMk cId="2684542045" sldId="214748370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C2824B-591E-C8B9-5B97-4B78633045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C5F9838-3E2B-68B9-5907-2A4016709A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C7E4BA-F9FA-9848-9F3C-7875652E935F}" type="datetimeFigureOut">
              <a:rPr lang="en-US" smtClean="0"/>
              <a:t>5/30/2025</a:t>
            </a:fld>
            <a:endParaRPr lang="en-US"/>
          </a:p>
        </p:txBody>
      </p:sp>
      <p:sp>
        <p:nvSpPr>
          <p:cNvPr id="4" name="Footer Placeholder 3">
            <a:extLst>
              <a:ext uri="{FF2B5EF4-FFF2-40B4-BE49-F238E27FC236}">
                <a16:creationId xmlns:a16="http://schemas.microsoft.com/office/drawing/2014/main" id="{54241921-6546-76B5-99AD-E91AB05DA2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344D34E-1847-BF10-DB41-025C958DFF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EBDC7A-7C63-B840-9382-36C8DBA6F139}" type="slidenum">
              <a:rPr lang="en-US" smtClean="0"/>
              <a:t>‹#›</a:t>
            </a:fld>
            <a:endParaRPr lang="en-US"/>
          </a:p>
        </p:txBody>
      </p:sp>
    </p:spTree>
    <p:extLst>
      <p:ext uri="{BB962C8B-B14F-4D97-AF65-F5344CB8AC3E}">
        <p14:creationId xmlns:p14="http://schemas.microsoft.com/office/powerpoint/2010/main" val="3463142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D29C38-5B23-3B4F-A57D-93BE4D35A5D4}" type="datetimeFigureOut">
              <a:rPr lang="en-US" smtClean="0"/>
              <a:t>5/30/2025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BB4D9B-FEBA-4F4F-9026-5131D4370BCF}" type="slidenum">
              <a:rPr lang="en-US" smtClean="0"/>
              <a:t>‹#›</a:t>
            </a:fld>
            <a:endParaRPr lang="en-US"/>
          </a:p>
        </p:txBody>
      </p:sp>
    </p:spTree>
    <p:extLst>
      <p:ext uri="{BB962C8B-B14F-4D97-AF65-F5344CB8AC3E}">
        <p14:creationId xmlns:p14="http://schemas.microsoft.com/office/powerpoint/2010/main" val="8195932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4AD5A-EFA0-CFD7-7070-C2E3EC7DA06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E128D74-61CE-76D2-CD2C-F0FE5F5D1CB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1F0D394-5364-572A-34B1-529D818CA575}"/>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0283180C-D982-90C3-6EB9-CBEA72CEF589}"/>
              </a:ext>
            </a:extLst>
          </p:cNvPr>
          <p:cNvSpPr>
            <a:spLocks noGrp="1"/>
          </p:cNvSpPr>
          <p:nvPr>
            <p:ph type="sldNum" sz="quarter" idx="5"/>
          </p:nvPr>
        </p:nvSpPr>
        <p:spPr/>
        <p:txBody>
          <a:bodyPr/>
          <a:lstStyle/>
          <a:p>
            <a:fld id="{7CBB4D9B-FEBA-4F4F-9026-5131D4370BCF}" type="slidenum">
              <a:rPr lang="en-US" smtClean="0"/>
              <a:t>1</a:t>
            </a:fld>
            <a:endParaRPr lang="en-US"/>
          </a:p>
        </p:txBody>
      </p:sp>
    </p:spTree>
    <p:extLst>
      <p:ext uri="{BB962C8B-B14F-4D97-AF65-F5344CB8AC3E}">
        <p14:creationId xmlns:p14="http://schemas.microsoft.com/office/powerpoint/2010/main" val="3915880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rtl="0">
              <a:spcBef>
                <a:spcPts val="450"/>
              </a:spcBef>
              <a:spcAft>
                <a:spcPts val="0"/>
              </a:spcAft>
              <a:buClr>
                <a:schemeClr val="accent2"/>
              </a:buClr>
              <a:buSzPts val="1500"/>
              <a:buNone/>
            </a:pPr>
            <a:r>
              <a:rPr lang="en-GB" dirty="0">
                <a:solidFill>
                  <a:schemeClr val="tx1"/>
                </a:solidFill>
              </a:rPr>
              <a:t>Commercial publisher </a:t>
            </a:r>
          </a:p>
          <a:p>
            <a:pPr marL="166688" lvl="2" indent="-171450">
              <a:spcBef>
                <a:spcPts val="450"/>
              </a:spcBef>
              <a:buClr>
                <a:schemeClr val="accent2"/>
              </a:buClr>
              <a:buSzPts val="1500"/>
            </a:pPr>
            <a:r>
              <a:rPr lang="en-GB" dirty="0">
                <a:solidFill>
                  <a:schemeClr val="tx1"/>
                </a:solidFill>
              </a:rPr>
              <a:t>Institutional library market</a:t>
            </a:r>
          </a:p>
          <a:p>
            <a:pPr marL="166688" lvl="2" indent="-171450">
              <a:spcBef>
                <a:spcPts val="450"/>
              </a:spcBef>
              <a:buClr>
                <a:schemeClr val="accent2"/>
              </a:buClr>
              <a:buSzPts val="1500"/>
            </a:pPr>
            <a:r>
              <a:rPr lang="en-GB" dirty="0">
                <a:solidFill>
                  <a:schemeClr val="tx1"/>
                </a:solidFill>
              </a:rPr>
              <a:t>International </a:t>
            </a:r>
          </a:p>
          <a:p>
            <a:endParaRPr lang="en-US" dirty="0"/>
          </a:p>
        </p:txBody>
      </p:sp>
      <p:sp>
        <p:nvSpPr>
          <p:cNvPr id="4" name="Slide Number Placeholder 3"/>
          <p:cNvSpPr>
            <a:spLocks noGrp="1"/>
          </p:cNvSpPr>
          <p:nvPr>
            <p:ph type="sldNum" sz="quarter" idx="5"/>
          </p:nvPr>
        </p:nvSpPr>
        <p:spPr/>
        <p:txBody>
          <a:bodyPr/>
          <a:lstStyle/>
          <a:p>
            <a:fld id="{7CBB4D9B-FEBA-4F4F-9026-5131D4370BCF}" type="slidenum">
              <a:rPr lang="en-US" smtClean="0"/>
              <a:t>4</a:t>
            </a:fld>
            <a:endParaRPr lang="en-US"/>
          </a:p>
        </p:txBody>
      </p:sp>
    </p:spTree>
    <p:extLst>
      <p:ext uri="{BB962C8B-B14F-4D97-AF65-F5344CB8AC3E}">
        <p14:creationId xmlns:p14="http://schemas.microsoft.com/office/powerpoint/2010/main" val="2015058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800" kern="100" dirty="0">
                <a:solidFill>
                  <a:srgbClr val="444444"/>
                </a:solidFill>
                <a:effectLst/>
                <a:latin typeface="Calibri Light" panose="020F0302020204030204" pitchFamily="34" charset="0"/>
                <a:ea typeface="Times New Roman" panose="02020603050405020304" pitchFamily="18" charset="0"/>
                <a:cs typeface="Times New Roman" panose="02020603050405020304" pitchFamily="18" charset="0"/>
              </a:rPr>
              <a:t>Placing your work within a thematic series will boost your book’s visibility and impact. </a:t>
            </a:r>
            <a:r>
              <a:rPr lang="en-US" sz="1800" b="0" kern="100" dirty="0">
                <a:solidFill>
                  <a:srgbClr val="444444"/>
                </a:solidFill>
                <a:effectLst/>
                <a:latin typeface="Calibri Light" panose="020F0302020204030204" pitchFamily="34" charset="0"/>
                <a:ea typeface="Times New Roman" panose="02020603050405020304" pitchFamily="18" charset="0"/>
                <a:cs typeface="Times New Roman" panose="02020603050405020304" pitchFamily="18" charset="0"/>
              </a:rPr>
              <a:t>You</a:t>
            </a:r>
            <a:r>
              <a:rPr lang="en-US" sz="1800" kern="100" dirty="0">
                <a:solidFill>
                  <a:srgbClr val="444444"/>
                </a:solidFill>
                <a:effectLst/>
                <a:latin typeface="Calibri Light" panose="020F0302020204030204" pitchFamily="34" charset="0"/>
                <a:ea typeface="Times New Roman" panose="02020603050405020304" pitchFamily="18" charset="0"/>
                <a:cs typeface="Times New Roman" panose="02020603050405020304" pitchFamily="18" charset="0"/>
              </a:rPr>
              <a:t> are more likely to reach a targeted, engaged readership. Alongside related and influential books from the series, your book is part of a coherent body of knowledge, that contributes to your field of scholarship.</a:t>
            </a:r>
            <a:r>
              <a:rPr lang="en-US" sz="4400" b="0" i="0" dirty="0">
                <a:solidFill>
                  <a:srgbClr val="666666"/>
                </a:solidFill>
                <a:effectLst/>
                <a:latin typeface="Segoe UI Web Semilight"/>
              </a:rPr>
              <a:t> Placing a book in a series helps to increase the discoverability of the book and also offers additional opportunities for promotion through conferences and marketing campaigns.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7CBB4D9B-FEBA-4F4F-9026-5131D4370BCF}" type="slidenum">
              <a:rPr lang="en-US" smtClean="0"/>
              <a:t>6</a:t>
            </a:fld>
            <a:endParaRPr lang="en-US"/>
          </a:p>
        </p:txBody>
      </p:sp>
    </p:spTree>
    <p:extLst>
      <p:ext uri="{BB962C8B-B14F-4D97-AF65-F5344CB8AC3E}">
        <p14:creationId xmlns:p14="http://schemas.microsoft.com/office/powerpoint/2010/main" val="2313526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412084" y="304799"/>
            <a:ext cx="531638" cy="253043"/>
          </a:xfrm>
        </p:spPr>
        <p:txBody>
          <a:bodyPr/>
          <a:lstStyle>
            <a:lvl1pPr>
              <a:defRPr sz="1200" b="0" i="0">
                <a:latin typeface="Aptos" panose="020B0004020202020204" pitchFamily="34" charset="0"/>
              </a:defRPr>
            </a:lvl1pPr>
          </a:lstStyle>
          <a:p>
            <a:fld id="{12D116C6-9D10-D44E-AA23-7E3CFF1AD8CE}" type="slidenum">
              <a:rPr lang="en-US" smtClean="0"/>
              <a:pPr/>
              <a:t>‹#›</a:t>
            </a:fld>
            <a:endParaRPr lang="en-US" dirty="0"/>
          </a:p>
        </p:txBody>
      </p:sp>
      <p:sp>
        <p:nvSpPr>
          <p:cNvPr id="4" name="Freeform 3">
            <a:extLst>
              <a:ext uri="{FF2B5EF4-FFF2-40B4-BE49-F238E27FC236}">
                <a16:creationId xmlns:a16="http://schemas.microsoft.com/office/drawing/2014/main" id="{BA9AAD60-5423-F8A1-1FDE-C38F2201E5B4}"/>
              </a:ext>
            </a:extLst>
          </p:cNvPr>
          <p:cNvSpPr/>
          <p:nvPr userDrawn="1"/>
        </p:nvSpPr>
        <p:spPr>
          <a:xfrm>
            <a:off x="-2228" y="-1721"/>
            <a:ext cx="4023166" cy="5157302"/>
          </a:xfrm>
          <a:custGeom>
            <a:avLst/>
            <a:gdLst>
              <a:gd name="connsiteX0" fmla="*/ 12112 w 4002771"/>
              <a:gd name="connsiteY0" fmla="*/ 0 h 5147285"/>
              <a:gd name="connsiteX1" fmla="*/ 4002771 w 4002771"/>
              <a:gd name="connsiteY1" fmla="*/ 853844 h 5147285"/>
              <a:gd name="connsiteX2" fmla="*/ 3996716 w 4002771"/>
              <a:gd name="connsiteY2" fmla="*/ 4299497 h 5147285"/>
              <a:gd name="connsiteX3" fmla="*/ 0 w 4002771"/>
              <a:gd name="connsiteY3" fmla="*/ 5147285 h 5147285"/>
              <a:gd name="connsiteX4" fmla="*/ 12112 w 4002771"/>
              <a:gd name="connsiteY4" fmla="*/ 0 h 5147285"/>
              <a:gd name="connsiteX0" fmla="*/ 4855 w 4002771"/>
              <a:gd name="connsiteY0" fmla="*/ 0 h 5140028"/>
              <a:gd name="connsiteX1" fmla="*/ 4002771 w 4002771"/>
              <a:gd name="connsiteY1" fmla="*/ 846587 h 5140028"/>
              <a:gd name="connsiteX2" fmla="*/ 3996716 w 4002771"/>
              <a:gd name="connsiteY2" fmla="*/ 4292240 h 5140028"/>
              <a:gd name="connsiteX3" fmla="*/ 0 w 4002771"/>
              <a:gd name="connsiteY3" fmla="*/ 5140028 h 5140028"/>
              <a:gd name="connsiteX4" fmla="*/ 4855 w 4002771"/>
              <a:gd name="connsiteY4" fmla="*/ 0 h 5140028"/>
              <a:gd name="connsiteX0" fmla="*/ 1044 w 4004989"/>
              <a:gd name="connsiteY0" fmla="*/ 0 h 5134000"/>
              <a:gd name="connsiteX1" fmla="*/ 4004989 w 4004989"/>
              <a:gd name="connsiteY1" fmla="*/ 840559 h 5134000"/>
              <a:gd name="connsiteX2" fmla="*/ 3998934 w 4004989"/>
              <a:gd name="connsiteY2" fmla="*/ 4286212 h 5134000"/>
              <a:gd name="connsiteX3" fmla="*/ 2218 w 4004989"/>
              <a:gd name="connsiteY3" fmla="*/ 5134000 h 5134000"/>
              <a:gd name="connsiteX4" fmla="*/ 1044 w 4004989"/>
              <a:gd name="connsiteY4" fmla="*/ 0 h 513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989" h="5134000">
                <a:moveTo>
                  <a:pt x="1044" y="0"/>
                </a:moveTo>
                <a:lnTo>
                  <a:pt x="4004989" y="840559"/>
                </a:lnTo>
                <a:cubicBezTo>
                  <a:pt x="4002971" y="1989110"/>
                  <a:pt x="4000952" y="3137661"/>
                  <a:pt x="3998934" y="4286212"/>
                </a:cubicBezTo>
                <a:lnTo>
                  <a:pt x="2218" y="5134000"/>
                </a:lnTo>
                <a:cubicBezTo>
                  <a:pt x="6255" y="3418238"/>
                  <a:pt x="-2993" y="1715762"/>
                  <a:pt x="104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
            <a:extLst>
              <a:ext uri="{FF2B5EF4-FFF2-40B4-BE49-F238E27FC236}">
                <a16:creationId xmlns:a16="http://schemas.microsoft.com/office/drawing/2014/main" id="{7F2EC1A4-BC92-175B-BF3C-9E07B5CD3AAC}"/>
              </a:ext>
            </a:extLst>
          </p:cNvPr>
          <p:cNvSpPr>
            <a:spLocks noGrp="1"/>
          </p:cNvSpPr>
          <p:nvPr>
            <p:ph idx="14" hasCustomPrompt="1"/>
          </p:nvPr>
        </p:nvSpPr>
        <p:spPr>
          <a:xfrm>
            <a:off x="4392613" y="1110085"/>
            <a:ext cx="4314937" cy="3137077"/>
          </a:xfrm>
          <a:prstGeom prst="rect">
            <a:avLst/>
          </a:prstGeom>
        </p:spPr>
        <p:txBody>
          <a:bodyPr vert="horz" wrap="square" lIns="0" tIns="0" rIns="0" bIns="0" rtlCol="0" anchor="ctr" anchorCtr="0">
            <a:spAutoFit/>
          </a:bodyPr>
          <a:lstStyle>
            <a:lvl1pPr>
              <a:defRPr b="1" i="0">
                <a:latin typeface="Aptos" panose="020B0004020202020204" pitchFamily="34" charset="0"/>
              </a:defRPr>
            </a:lvl1pPr>
            <a:lvl2pPr marL="312738" indent="-312738">
              <a:lnSpc>
                <a:spcPts val="2080"/>
              </a:lnSpc>
              <a:buClr>
                <a:srgbClr val="267E9E"/>
              </a:buClr>
              <a:buFont typeface="+mj-lt"/>
              <a:buAutoNum type="arabicParenR"/>
              <a:tabLst/>
              <a:defRPr sz="1400" b="0" i="0">
                <a:latin typeface="Aptos" panose="020B0004020202020204" pitchFamily="34" charset="0"/>
              </a:defRPr>
            </a:lvl2pPr>
          </a:lstStyle>
          <a:p>
            <a:pPr lvl="1"/>
            <a:r>
              <a:rPr lang="en-GB" dirty="0"/>
              <a:t>Add text</a:t>
            </a:r>
          </a:p>
          <a:p>
            <a:pPr lvl="1"/>
            <a:r>
              <a:rPr lang="en-GB" dirty="0"/>
              <a:t>Add text</a:t>
            </a:r>
          </a:p>
          <a:p>
            <a:pPr lvl="1"/>
            <a:r>
              <a:rPr lang="en-GB" dirty="0"/>
              <a:t>Add text</a:t>
            </a:r>
          </a:p>
          <a:p>
            <a:pPr lvl="1"/>
            <a:r>
              <a:rPr lang="en-GB" dirty="0"/>
              <a:t>Add text</a:t>
            </a:r>
          </a:p>
          <a:p>
            <a:pPr lvl="1"/>
            <a:r>
              <a:rPr lang="en-GB" dirty="0"/>
              <a:t>Add text</a:t>
            </a:r>
          </a:p>
          <a:p>
            <a:pPr lvl="1"/>
            <a:r>
              <a:rPr lang="en-GB" dirty="0"/>
              <a:t>Add text</a:t>
            </a:r>
          </a:p>
          <a:p>
            <a:pPr lvl="1"/>
            <a:r>
              <a:rPr lang="en-GB" dirty="0"/>
              <a:t>Add text</a:t>
            </a:r>
          </a:p>
          <a:p>
            <a:pPr lvl="1"/>
            <a:r>
              <a:rPr lang="en-GB" dirty="0"/>
              <a:t>Add text</a:t>
            </a:r>
          </a:p>
          <a:p>
            <a:pPr lvl="1"/>
            <a:r>
              <a:rPr lang="en-GB" dirty="0"/>
              <a:t>Add text</a:t>
            </a:r>
          </a:p>
          <a:p>
            <a:pPr lvl="1"/>
            <a:r>
              <a:rPr lang="en-GB" dirty="0"/>
              <a:t>Add text</a:t>
            </a:r>
          </a:p>
        </p:txBody>
      </p:sp>
      <p:sp>
        <p:nvSpPr>
          <p:cNvPr id="2" name="Titel 1">
            <a:extLst>
              <a:ext uri="{FF2B5EF4-FFF2-40B4-BE49-F238E27FC236}">
                <a16:creationId xmlns:a16="http://schemas.microsoft.com/office/drawing/2014/main" id="{263B75BB-1FE3-C7F6-C717-93C648EC49CF}"/>
              </a:ext>
            </a:extLst>
          </p:cNvPr>
          <p:cNvSpPr>
            <a:spLocks noGrp="1"/>
          </p:cNvSpPr>
          <p:nvPr>
            <p:ph type="title" hasCustomPrompt="1"/>
          </p:nvPr>
        </p:nvSpPr>
        <p:spPr>
          <a:xfrm>
            <a:off x="436450" y="1631682"/>
            <a:ext cx="2804400" cy="1724767"/>
          </a:xfrm>
        </p:spPr>
        <p:txBody>
          <a:bodyPr anchor="ctr" anchorCtr="0"/>
          <a:lstStyle>
            <a:lvl1pPr>
              <a:defRPr>
                <a:solidFill>
                  <a:schemeClr val="bg1"/>
                </a:solidFill>
              </a:defRPr>
            </a:lvl1pPr>
          </a:lstStyle>
          <a:p>
            <a:r>
              <a:rPr lang="de-DE" dirty="0"/>
              <a:t>MASTERTITELFORMAT BEARBEITEN</a:t>
            </a:r>
            <a:endParaRPr lang="de-CH" dirty="0"/>
          </a:p>
        </p:txBody>
      </p:sp>
    </p:spTree>
    <p:extLst>
      <p:ext uri="{BB962C8B-B14F-4D97-AF65-F5344CB8AC3E}">
        <p14:creationId xmlns:p14="http://schemas.microsoft.com/office/powerpoint/2010/main" val="2466055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rapezium_picture_crop_right 2">
    <p:bg>
      <p:bgPr>
        <a:solidFill>
          <a:srgbClr val="5A002D"/>
        </a:solidFill>
        <a:effectLst/>
      </p:bgPr>
    </p:bg>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015B2723-FB7C-30B2-C4F7-6304A6929353}"/>
              </a:ext>
            </a:extLst>
          </p:cNvPr>
          <p:cNvSpPr/>
          <p:nvPr userDrawn="1"/>
        </p:nvSpPr>
        <p:spPr>
          <a:xfrm>
            <a:off x="-2228" y="-1721"/>
            <a:ext cx="4023166" cy="5157302"/>
          </a:xfrm>
          <a:custGeom>
            <a:avLst/>
            <a:gdLst>
              <a:gd name="connsiteX0" fmla="*/ 12112 w 4002771"/>
              <a:gd name="connsiteY0" fmla="*/ 0 h 5147285"/>
              <a:gd name="connsiteX1" fmla="*/ 4002771 w 4002771"/>
              <a:gd name="connsiteY1" fmla="*/ 853844 h 5147285"/>
              <a:gd name="connsiteX2" fmla="*/ 3996716 w 4002771"/>
              <a:gd name="connsiteY2" fmla="*/ 4299497 h 5147285"/>
              <a:gd name="connsiteX3" fmla="*/ 0 w 4002771"/>
              <a:gd name="connsiteY3" fmla="*/ 5147285 h 5147285"/>
              <a:gd name="connsiteX4" fmla="*/ 12112 w 4002771"/>
              <a:gd name="connsiteY4" fmla="*/ 0 h 5147285"/>
              <a:gd name="connsiteX0" fmla="*/ 4855 w 4002771"/>
              <a:gd name="connsiteY0" fmla="*/ 0 h 5140028"/>
              <a:gd name="connsiteX1" fmla="*/ 4002771 w 4002771"/>
              <a:gd name="connsiteY1" fmla="*/ 846587 h 5140028"/>
              <a:gd name="connsiteX2" fmla="*/ 3996716 w 4002771"/>
              <a:gd name="connsiteY2" fmla="*/ 4292240 h 5140028"/>
              <a:gd name="connsiteX3" fmla="*/ 0 w 4002771"/>
              <a:gd name="connsiteY3" fmla="*/ 5140028 h 5140028"/>
              <a:gd name="connsiteX4" fmla="*/ 4855 w 4002771"/>
              <a:gd name="connsiteY4" fmla="*/ 0 h 5140028"/>
              <a:gd name="connsiteX0" fmla="*/ 1044 w 4004989"/>
              <a:gd name="connsiteY0" fmla="*/ 0 h 5134000"/>
              <a:gd name="connsiteX1" fmla="*/ 4004989 w 4004989"/>
              <a:gd name="connsiteY1" fmla="*/ 840559 h 5134000"/>
              <a:gd name="connsiteX2" fmla="*/ 3998934 w 4004989"/>
              <a:gd name="connsiteY2" fmla="*/ 4286212 h 5134000"/>
              <a:gd name="connsiteX3" fmla="*/ 2218 w 4004989"/>
              <a:gd name="connsiteY3" fmla="*/ 5134000 h 5134000"/>
              <a:gd name="connsiteX4" fmla="*/ 1044 w 4004989"/>
              <a:gd name="connsiteY4" fmla="*/ 0 h 513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989" h="5134000">
                <a:moveTo>
                  <a:pt x="1044" y="0"/>
                </a:moveTo>
                <a:lnTo>
                  <a:pt x="4004989" y="840559"/>
                </a:lnTo>
                <a:cubicBezTo>
                  <a:pt x="4002971" y="1989110"/>
                  <a:pt x="4000952" y="3137661"/>
                  <a:pt x="3998934" y="4286212"/>
                </a:cubicBezTo>
                <a:lnTo>
                  <a:pt x="2218" y="5134000"/>
                </a:lnTo>
                <a:cubicBezTo>
                  <a:pt x="6255" y="3418238"/>
                  <a:pt x="-2993" y="1715762"/>
                  <a:pt x="1044" y="0"/>
                </a:cubicBezTo>
                <a:close/>
              </a:path>
            </a:pathLst>
          </a:custGeom>
          <a:solidFill>
            <a:srgbClr val="FF4B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4">
            <a:extLst>
              <a:ext uri="{FF2B5EF4-FFF2-40B4-BE49-F238E27FC236}">
                <a16:creationId xmlns:a16="http://schemas.microsoft.com/office/drawing/2014/main" id="{794008B6-A8B6-1A1E-BF9D-A953D9A031E7}"/>
              </a:ext>
            </a:extLst>
          </p:cNvPr>
          <p:cNvSpPr>
            <a:spLocks noGrp="1"/>
          </p:cNvSpPr>
          <p:nvPr>
            <p:ph type="pic" sz="quarter" idx="10"/>
          </p:nvPr>
        </p:nvSpPr>
        <p:spPr>
          <a:xfrm>
            <a:off x="3666072" y="-1"/>
            <a:ext cx="5477928" cy="4249271"/>
          </a:xfrm>
          <a:custGeom>
            <a:avLst/>
            <a:gdLst>
              <a:gd name="connsiteX0" fmla="*/ 0 w 5470244"/>
              <a:gd name="connsiteY0" fmla="*/ 0 h 4249271"/>
              <a:gd name="connsiteX1" fmla="*/ 5470244 w 5470244"/>
              <a:gd name="connsiteY1" fmla="*/ 0 h 4249271"/>
              <a:gd name="connsiteX2" fmla="*/ 5470244 w 5470244"/>
              <a:gd name="connsiteY2" fmla="*/ 4249271 h 4249271"/>
              <a:gd name="connsiteX3" fmla="*/ 0 w 5470244"/>
              <a:gd name="connsiteY3" fmla="*/ 4249271 h 4249271"/>
              <a:gd name="connsiteX4" fmla="*/ 0 w 5470244"/>
              <a:gd name="connsiteY4" fmla="*/ 0 h 4249271"/>
              <a:gd name="connsiteX0" fmla="*/ 7684 w 5477928"/>
              <a:gd name="connsiteY0" fmla="*/ 0 h 4249271"/>
              <a:gd name="connsiteX1" fmla="*/ 5477928 w 5477928"/>
              <a:gd name="connsiteY1" fmla="*/ 0 h 4249271"/>
              <a:gd name="connsiteX2" fmla="*/ 5477928 w 5477928"/>
              <a:gd name="connsiteY2" fmla="*/ 4249271 h 4249271"/>
              <a:gd name="connsiteX3" fmla="*/ 0 w 5477928"/>
              <a:gd name="connsiteY3" fmla="*/ 3088982 h 4249271"/>
              <a:gd name="connsiteX4" fmla="*/ 7684 w 5477928"/>
              <a:gd name="connsiteY4" fmla="*/ 0 h 4249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7928" h="4249271">
                <a:moveTo>
                  <a:pt x="7684" y="0"/>
                </a:moveTo>
                <a:lnTo>
                  <a:pt x="5477928" y="0"/>
                </a:lnTo>
                <a:lnTo>
                  <a:pt x="5477928" y="4249271"/>
                </a:lnTo>
                <a:lnTo>
                  <a:pt x="0" y="3088982"/>
                </a:lnTo>
                <a:cubicBezTo>
                  <a:pt x="2561" y="2059321"/>
                  <a:pt x="5123" y="1029661"/>
                  <a:pt x="7684" y="0"/>
                </a:cubicBezTo>
                <a:close/>
              </a:path>
            </a:pathLst>
          </a:custGeom>
          <a:noFill/>
        </p:spPr>
        <p:txBody>
          <a:bodyPr/>
          <a:lstStyle/>
          <a:p>
            <a:endParaRPr lang="en-US"/>
          </a:p>
        </p:txBody>
      </p:sp>
      <p:sp>
        <p:nvSpPr>
          <p:cNvPr id="3" name="Titel 1">
            <a:extLst>
              <a:ext uri="{FF2B5EF4-FFF2-40B4-BE49-F238E27FC236}">
                <a16:creationId xmlns:a16="http://schemas.microsoft.com/office/drawing/2014/main" id="{DCF6FB67-14A4-C9BD-FB50-E5D1A366EA7D}"/>
              </a:ext>
            </a:extLst>
          </p:cNvPr>
          <p:cNvSpPr>
            <a:spLocks noGrp="1"/>
          </p:cNvSpPr>
          <p:nvPr>
            <p:ph type="title" hasCustomPrompt="1"/>
          </p:nvPr>
        </p:nvSpPr>
        <p:spPr>
          <a:xfrm>
            <a:off x="438678" y="1627028"/>
            <a:ext cx="2804400" cy="915992"/>
          </a:xfrm>
        </p:spPr>
        <p:txBody>
          <a:bodyPr anchor="t" anchorCtr="0"/>
          <a:lstStyle>
            <a:lvl1pPr>
              <a:defRPr>
                <a:solidFill>
                  <a:schemeClr val="bg1"/>
                </a:solidFill>
              </a:defRPr>
            </a:lvl1pPr>
          </a:lstStyle>
          <a:p>
            <a:r>
              <a:rPr lang="de-DE" dirty="0"/>
              <a:t>MASTERTITELFORMAT BEARBEITEN</a:t>
            </a:r>
            <a:endParaRPr lang="de-CH" dirty="0"/>
          </a:p>
        </p:txBody>
      </p:sp>
      <p:sp>
        <p:nvSpPr>
          <p:cNvPr id="4" name="Subtitle 2">
            <a:extLst>
              <a:ext uri="{FF2B5EF4-FFF2-40B4-BE49-F238E27FC236}">
                <a16:creationId xmlns:a16="http://schemas.microsoft.com/office/drawing/2014/main" id="{3A702FF0-550F-49EB-59CF-86709F33C102}"/>
              </a:ext>
            </a:extLst>
          </p:cNvPr>
          <p:cNvSpPr>
            <a:spLocks noGrp="1"/>
          </p:cNvSpPr>
          <p:nvPr>
            <p:ph type="subTitle" idx="1" hasCustomPrompt="1"/>
          </p:nvPr>
        </p:nvSpPr>
        <p:spPr>
          <a:xfrm>
            <a:off x="437916" y="2635200"/>
            <a:ext cx="2804400" cy="334970"/>
          </a:xfrm>
        </p:spPr>
        <p:txBody>
          <a:bodyPr>
            <a:noAutofit/>
          </a:bodyPr>
          <a:lstStyle>
            <a:lvl1pPr marL="0" indent="0" algn="l">
              <a:buNone/>
              <a:defRPr sz="1300" b="0" i="0">
                <a:solidFill>
                  <a:schemeClr val="bg1"/>
                </a:solidFill>
                <a:latin typeface="Aptos SemiBold" panose="020B00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6" name="Textplatzhalter 8">
            <a:extLst>
              <a:ext uri="{FF2B5EF4-FFF2-40B4-BE49-F238E27FC236}">
                <a16:creationId xmlns:a16="http://schemas.microsoft.com/office/drawing/2014/main" id="{6CC1D43B-489D-AF8F-1DF2-8365E866769B}"/>
              </a:ext>
            </a:extLst>
          </p:cNvPr>
          <p:cNvSpPr>
            <a:spLocks noGrp="1"/>
          </p:cNvSpPr>
          <p:nvPr>
            <p:ph type="body" sz="quarter" idx="11"/>
          </p:nvPr>
        </p:nvSpPr>
        <p:spPr>
          <a:xfrm>
            <a:off x="437916" y="3016800"/>
            <a:ext cx="2803525" cy="333375"/>
          </a:xfrm>
        </p:spPr>
        <p:txBody>
          <a:bodyPr>
            <a:noAutofit/>
          </a:bodyPr>
          <a:lstStyle>
            <a:lvl1pPr>
              <a:defRPr sz="1200" b="0">
                <a:solidFill>
                  <a:schemeClr val="bg1"/>
                </a:solidFill>
              </a:defRPr>
            </a:lvl1pPr>
          </a:lstStyle>
          <a:p>
            <a:pPr lvl="0"/>
            <a:r>
              <a:rPr lang="de-DE" dirty="0"/>
              <a:t>Mastertextformat bearbeiten</a:t>
            </a:r>
          </a:p>
        </p:txBody>
      </p:sp>
      <p:sp>
        <p:nvSpPr>
          <p:cNvPr id="8" name="Rechteck 7">
            <a:extLst>
              <a:ext uri="{FF2B5EF4-FFF2-40B4-BE49-F238E27FC236}">
                <a16:creationId xmlns:a16="http://schemas.microsoft.com/office/drawing/2014/main" id="{1627FEA1-248D-8E5F-ED3B-1F155BDDD751}"/>
              </a:ext>
            </a:extLst>
          </p:cNvPr>
          <p:cNvSpPr/>
          <p:nvPr userDrawn="1"/>
        </p:nvSpPr>
        <p:spPr>
          <a:xfrm>
            <a:off x="7687159" y="4734732"/>
            <a:ext cx="1216617" cy="247973"/>
          </a:xfrm>
          <a:prstGeom prst="rect">
            <a:avLst/>
          </a:prstGeom>
          <a:solidFill>
            <a:srgbClr val="5A00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9" name="Graphic 9">
            <a:extLst>
              <a:ext uri="{FF2B5EF4-FFF2-40B4-BE49-F238E27FC236}">
                <a16:creationId xmlns:a16="http://schemas.microsoft.com/office/drawing/2014/main" id="{9B388550-4BE3-FF29-6C56-EAA4982AE6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88371" y="4645495"/>
            <a:ext cx="1962419" cy="186897"/>
          </a:xfrm>
          <a:prstGeom prst="rect">
            <a:avLst/>
          </a:prstGeom>
        </p:spPr>
      </p:pic>
    </p:spTree>
    <p:extLst>
      <p:ext uri="{BB962C8B-B14F-4D97-AF65-F5344CB8AC3E}">
        <p14:creationId xmlns:p14="http://schemas.microsoft.com/office/powerpoint/2010/main" val="362695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rapezium_picture_crop_right 2">
    <p:bg>
      <p:bgPr>
        <a:solidFill>
          <a:schemeClr val="bg1"/>
        </a:solidFill>
        <a:effectLst/>
      </p:bgPr>
    </p:bg>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C8A216BA-067B-072A-79F3-18029FD220C0}"/>
              </a:ext>
            </a:extLst>
          </p:cNvPr>
          <p:cNvSpPr/>
          <p:nvPr userDrawn="1"/>
        </p:nvSpPr>
        <p:spPr>
          <a:xfrm>
            <a:off x="-2228" y="-1721"/>
            <a:ext cx="4023166" cy="5157302"/>
          </a:xfrm>
          <a:custGeom>
            <a:avLst/>
            <a:gdLst>
              <a:gd name="connsiteX0" fmla="*/ 12112 w 4002771"/>
              <a:gd name="connsiteY0" fmla="*/ 0 h 5147285"/>
              <a:gd name="connsiteX1" fmla="*/ 4002771 w 4002771"/>
              <a:gd name="connsiteY1" fmla="*/ 853844 h 5147285"/>
              <a:gd name="connsiteX2" fmla="*/ 3996716 w 4002771"/>
              <a:gd name="connsiteY2" fmla="*/ 4299497 h 5147285"/>
              <a:gd name="connsiteX3" fmla="*/ 0 w 4002771"/>
              <a:gd name="connsiteY3" fmla="*/ 5147285 h 5147285"/>
              <a:gd name="connsiteX4" fmla="*/ 12112 w 4002771"/>
              <a:gd name="connsiteY4" fmla="*/ 0 h 5147285"/>
              <a:gd name="connsiteX0" fmla="*/ 4855 w 4002771"/>
              <a:gd name="connsiteY0" fmla="*/ 0 h 5140028"/>
              <a:gd name="connsiteX1" fmla="*/ 4002771 w 4002771"/>
              <a:gd name="connsiteY1" fmla="*/ 846587 h 5140028"/>
              <a:gd name="connsiteX2" fmla="*/ 3996716 w 4002771"/>
              <a:gd name="connsiteY2" fmla="*/ 4292240 h 5140028"/>
              <a:gd name="connsiteX3" fmla="*/ 0 w 4002771"/>
              <a:gd name="connsiteY3" fmla="*/ 5140028 h 5140028"/>
              <a:gd name="connsiteX4" fmla="*/ 4855 w 4002771"/>
              <a:gd name="connsiteY4" fmla="*/ 0 h 5140028"/>
              <a:gd name="connsiteX0" fmla="*/ 1044 w 4004989"/>
              <a:gd name="connsiteY0" fmla="*/ 0 h 5134000"/>
              <a:gd name="connsiteX1" fmla="*/ 4004989 w 4004989"/>
              <a:gd name="connsiteY1" fmla="*/ 840559 h 5134000"/>
              <a:gd name="connsiteX2" fmla="*/ 3998934 w 4004989"/>
              <a:gd name="connsiteY2" fmla="*/ 4286212 h 5134000"/>
              <a:gd name="connsiteX3" fmla="*/ 2218 w 4004989"/>
              <a:gd name="connsiteY3" fmla="*/ 5134000 h 5134000"/>
              <a:gd name="connsiteX4" fmla="*/ 1044 w 4004989"/>
              <a:gd name="connsiteY4" fmla="*/ 0 h 513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989" h="5134000">
                <a:moveTo>
                  <a:pt x="1044" y="0"/>
                </a:moveTo>
                <a:lnTo>
                  <a:pt x="4004989" y="840559"/>
                </a:lnTo>
                <a:cubicBezTo>
                  <a:pt x="4002971" y="1989110"/>
                  <a:pt x="4000952" y="3137661"/>
                  <a:pt x="3998934" y="4286212"/>
                </a:cubicBezTo>
                <a:lnTo>
                  <a:pt x="2218" y="5134000"/>
                </a:lnTo>
                <a:cubicBezTo>
                  <a:pt x="6255" y="3418238"/>
                  <a:pt x="-2993" y="1715762"/>
                  <a:pt x="1044" y="0"/>
                </a:cubicBezTo>
                <a:close/>
              </a:path>
            </a:pathLst>
          </a:custGeom>
          <a:solidFill>
            <a:srgbClr val="C46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el 1">
            <a:extLst>
              <a:ext uri="{FF2B5EF4-FFF2-40B4-BE49-F238E27FC236}">
                <a16:creationId xmlns:a16="http://schemas.microsoft.com/office/drawing/2014/main" id="{DCF6FB67-14A4-C9BD-FB50-E5D1A366EA7D}"/>
              </a:ext>
            </a:extLst>
          </p:cNvPr>
          <p:cNvSpPr>
            <a:spLocks noGrp="1"/>
          </p:cNvSpPr>
          <p:nvPr>
            <p:ph type="title" hasCustomPrompt="1"/>
          </p:nvPr>
        </p:nvSpPr>
        <p:spPr>
          <a:xfrm>
            <a:off x="438678" y="1627028"/>
            <a:ext cx="2804400" cy="915992"/>
          </a:xfrm>
        </p:spPr>
        <p:txBody>
          <a:bodyPr anchor="t" anchorCtr="0"/>
          <a:lstStyle>
            <a:lvl1pPr>
              <a:defRPr>
                <a:solidFill>
                  <a:schemeClr val="bg1"/>
                </a:solidFill>
              </a:defRPr>
            </a:lvl1pPr>
          </a:lstStyle>
          <a:p>
            <a:r>
              <a:rPr lang="de-DE" dirty="0"/>
              <a:t>MASTERTITELFORMAT BEARBEITEN</a:t>
            </a:r>
            <a:endParaRPr lang="de-CH" dirty="0"/>
          </a:p>
        </p:txBody>
      </p:sp>
      <p:sp>
        <p:nvSpPr>
          <p:cNvPr id="4" name="Subtitle 2">
            <a:extLst>
              <a:ext uri="{FF2B5EF4-FFF2-40B4-BE49-F238E27FC236}">
                <a16:creationId xmlns:a16="http://schemas.microsoft.com/office/drawing/2014/main" id="{3A702FF0-550F-49EB-59CF-86709F33C102}"/>
              </a:ext>
            </a:extLst>
          </p:cNvPr>
          <p:cNvSpPr>
            <a:spLocks noGrp="1"/>
          </p:cNvSpPr>
          <p:nvPr>
            <p:ph type="subTitle" idx="1" hasCustomPrompt="1"/>
          </p:nvPr>
        </p:nvSpPr>
        <p:spPr>
          <a:xfrm>
            <a:off x="437916" y="2635200"/>
            <a:ext cx="2804400" cy="334970"/>
          </a:xfrm>
        </p:spPr>
        <p:txBody>
          <a:bodyPr>
            <a:noAutofit/>
          </a:bodyPr>
          <a:lstStyle>
            <a:lvl1pPr marL="0" indent="0" algn="l">
              <a:buNone/>
              <a:defRPr sz="1300" b="0" i="0">
                <a:solidFill>
                  <a:schemeClr val="bg1"/>
                </a:solidFill>
                <a:latin typeface="Aptos SemiBold" panose="020B00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6" name="Textplatzhalter 8">
            <a:extLst>
              <a:ext uri="{FF2B5EF4-FFF2-40B4-BE49-F238E27FC236}">
                <a16:creationId xmlns:a16="http://schemas.microsoft.com/office/drawing/2014/main" id="{6CC1D43B-489D-AF8F-1DF2-8365E866769B}"/>
              </a:ext>
            </a:extLst>
          </p:cNvPr>
          <p:cNvSpPr>
            <a:spLocks noGrp="1"/>
          </p:cNvSpPr>
          <p:nvPr>
            <p:ph type="body" sz="quarter" idx="11"/>
          </p:nvPr>
        </p:nvSpPr>
        <p:spPr>
          <a:xfrm>
            <a:off x="437916" y="3016800"/>
            <a:ext cx="2803525" cy="333375"/>
          </a:xfrm>
        </p:spPr>
        <p:txBody>
          <a:bodyPr>
            <a:noAutofit/>
          </a:bodyPr>
          <a:lstStyle>
            <a:lvl1pPr>
              <a:defRPr sz="1200" b="0">
                <a:solidFill>
                  <a:schemeClr val="bg1"/>
                </a:solidFill>
              </a:defRPr>
            </a:lvl1pPr>
          </a:lstStyle>
          <a:p>
            <a:pPr lvl="0"/>
            <a:r>
              <a:rPr lang="de-DE" dirty="0"/>
              <a:t>Mastertextformat bearbeiten</a:t>
            </a:r>
          </a:p>
        </p:txBody>
      </p:sp>
      <p:sp>
        <p:nvSpPr>
          <p:cNvPr id="8" name="Rechteck 7">
            <a:extLst>
              <a:ext uri="{FF2B5EF4-FFF2-40B4-BE49-F238E27FC236}">
                <a16:creationId xmlns:a16="http://schemas.microsoft.com/office/drawing/2014/main" id="{1627FEA1-248D-8E5F-ED3B-1F155BDDD751}"/>
              </a:ext>
            </a:extLst>
          </p:cNvPr>
          <p:cNvSpPr/>
          <p:nvPr userDrawn="1"/>
        </p:nvSpPr>
        <p:spPr>
          <a:xfrm>
            <a:off x="7687159" y="4734732"/>
            <a:ext cx="1216617" cy="2479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9" name="Graphic 9">
            <a:extLst>
              <a:ext uri="{FF2B5EF4-FFF2-40B4-BE49-F238E27FC236}">
                <a16:creationId xmlns:a16="http://schemas.microsoft.com/office/drawing/2014/main" id="{9B388550-4BE3-FF29-6C56-EAA4982AE6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88371" y="4645495"/>
            <a:ext cx="1962419" cy="186897"/>
          </a:xfrm>
          <a:prstGeom prst="rect">
            <a:avLst/>
          </a:prstGeom>
        </p:spPr>
      </p:pic>
      <p:grpSp>
        <p:nvGrpSpPr>
          <p:cNvPr id="10" name="Group 7">
            <a:extLst>
              <a:ext uri="{FF2B5EF4-FFF2-40B4-BE49-F238E27FC236}">
                <a16:creationId xmlns:a16="http://schemas.microsoft.com/office/drawing/2014/main" id="{72A9EBFD-E144-147D-270E-E4958507A816}"/>
              </a:ext>
            </a:extLst>
          </p:cNvPr>
          <p:cNvGrpSpPr/>
          <p:nvPr userDrawn="1"/>
        </p:nvGrpSpPr>
        <p:grpSpPr>
          <a:xfrm>
            <a:off x="8196126" y="204797"/>
            <a:ext cx="773250" cy="859167"/>
            <a:chOff x="8196126" y="204797"/>
            <a:chExt cx="773250" cy="859167"/>
          </a:xfrm>
        </p:grpSpPr>
        <p:pic>
          <p:nvPicPr>
            <p:cNvPr id="11" name="Graphic 9">
              <a:extLst>
                <a:ext uri="{FF2B5EF4-FFF2-40B4-BE49-F238E27FC236}">
                  <a16:creationId xmlns:a16="http://schemas.microsoft.com/office/drawing/2014/main" id="{6A439FA4-C0FC-6E5D-A31A-19257F71DC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196126" y="204797"/>
              <a:ext cx="773250" cy="859167"/>
            </a:xfrm>
            <a:prstGeom prst="rect">
              <a:avLst/>
            </a:prstGeom>
          </p:spPr>
        </p:pic>
        <p:pic>
          <p:nvPicPr>
            <p:cNvPr id="12" name="Graphic 10">
              <a:extLst>
                <a:ext uri="{FF2B5EF4-FFF2-40B4-BE49-F238E27FC236}">
                  <a16:creationId xmlns:a16="http://schemas.microsoft.com/office/drawing/2014/main" id="{66BB3AAC-8C22-26A3-A141-8430845677E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274911" y="475493"/>
              <a:ext cx="592863" cy="303662"/>
            </a:xfrm>
            <a:prstGeom prst="rect">
              <a:avLst/>
            </a:prstGeom>
          </p:spPr>
        </p:pic>
      </p:grpSp>
    </p:spTree>
    <p:extLst>
      <p:ext uri="{BB962C8B-B14F-4D97-AF65-F5344CB8AC3E}">
        <p14:creationId xmlns:p14="http://schemas.microsoft.com/office/powerpoint/2010/main" val="3831273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Slide Teal">
    <p:bg>
      <p:bgPr>
        <a:solidFill>
          <a:schemeClr val="accent2"/>
        </a:solidFill>
        <a:effectLst/>
      </p:bgPr>
    </p:bg>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BB4529D3-1171-D2F9-FEC2-E15A59B3DF8E}"/>
              </a:ext>
            </a:extLst>
          </p:cNvPr>
          <p:cNvSpPr/>
          <p:nvPr userDrawn="1"/>
        </p:nvSpPr>
        <p:spPr>
          <a:xfrm>
            <a:off x="7524328" y="4788976"/>
            <a:ext cx="883404" cy="1549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Freeform 3">
            <a:extLst>
              <a:ext uri="{FF2B5EF4-FFF2-40B4-BE49-F238E27FC236}">
                <a16:creationId xmlns:a16="http://schemas.microsoft.com/office/drawing/2014/main" id="{05FDD48A-A0B1-279E-D220-50B58F7359D4}"/>
              </a:ext>
            </a:extLst>
          </p:cNvPr>
          <p:cNvSpPr/>
          <p:nvPr userDrawn="1"/>
        </p:nvSpPr>
        <p:spPr>
          <a:xfrm flipH="1">
            <a:off x="5120834" y="-1721"/>
            <a:ext cx="4023166" cy="5157302"/>
          </a:xfrm>
          <a:custGeom>
            <a:avLst/>
            <a:gdLst>
              <a:gd name="connsiteX0" fmla="*/ 12112 w 4002771"/>
              <a:gd name="connsiteY0" fmla="*/ 0 h 5147285"/>
              <a:gd name="connsiteX1" fmla="*/ 4002771 w 4002771"/>
              <a:gd name="connsiteY1" fmla="*/ 853844 h 5147285"/>
              <a:gd name="connsiteX2" fmla="*/ 3996716 w 4002771"/>
              <a:gd name="connsiteY2" fmla="*/ 4299497 h 5147285"/>
              <a:gd name="connsiteX3" fmla="*/ 0 w 4002771"/>
              <a:gd name="connsiteY3" fmla="*/ 5147285 h 5147285"/>
              <a:gd name="connsiteX4" fmla="*/ 12112 w 4002771"/>
              <a:gd name="connsiteY4" fmla="*/ 0 h 5147285"/>
              <a:gd name="connsiteX0" fmla="*/ 4855 w 4002771"/>
              <a:gd name="connsiteY0" fmla="*/ 0 h 5140028"/>
              <a:gd name="connsiteX1" fmla="*/ 4002771 w 4002771"/>
              <a:gd name="connsiteY1" fmla="*/ 846587 h 5140028"/>
              <a:gd name="connsiteX2" fmla="*/ 3996716 w 4002771"/>
              <a:gd name="connsiteY2" fmla="*/ 4292240 h 5140028"/>
              <a:gd name="connsiteX3" fmla="*/ 0 w 4002771"/>
              <a:gd name="connsiteY3" fmla="*/ 5140028 h 5140028"/>
              <a:gd name="connsiteX4" fmla="*/ 4855 w 4002771"/>
              <a:gd name="connsiteY4" fmla="*/ 0 h 5140028"/>
              <a:gd name="connsiteX0" fmla="*/ 1044 w 4004989"/>
              <a:gd name="connsiteY0" fmla="*/ 0 h 5134000"/>
              <a:gd name="connsiteX1" fmla="*/ 4004989 w 4004989"/>
              <a:gd name="connsiteY1" fmla="*/ 840559 h 5134000"/>
              <a:gd name="connsiteX2" fmla="*/ 3998934 w 4004989"/>
              <a:gd name="connsiteY2" fmla="*/ 4286212 h 5134000"/>
              <a:gd name="connsiteX3" fmla="*/ 2218 w 4004989"/>
              <a:gd name="connsiteY3" fmla="*/ 5134000 h 5134000"/>
              <a:gd name="connsiteX4" fmla="*/ 1044 w 4004989"/>
              <a:gd name="connsiteY4" fmla="*/ 0 h 513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989" h="5134000">
                <a:moveTo>
                  <a:pt x="1044" y="0"/>
                </a:moveTo>
                <a:lnTo>
                  <a:pt x="4004989" y="840559"/>
                </a:lnTo>
                <a:cubicBezTo>
                  <a:pt x="4002971" y="1989110"/>
                  <a:pt x="4000952" y="3137661"/>
                  <a:pt x="3998934" y="4286212"/>
                </a:cubicBezTo>
                <a:lnTo>
                  <a:pt x="2218" y="5134000"/>
                </a:lnTo>
                <a:cubicBezTo>
                  <a:pt x="6255" y="3418238"/>
                  <a:pt x="-2993" y="1715762"/>
                  <a:pt x="104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el 1">
            <a:extLst>
              <a:ext uri="{FF2B5EF4-FFF2-40B4-BE49-F238E27FC236}">
                <a16:creationId xmlns:a16="http://schemas.microsoft.com/office/drawing/2014/main" id="{DCF6FB67-14A4-C9BD-FB50-E5D1A366EA7D}"/>
              </a:ext>
            </a:extLst>
          </p:cNvPr>
          <p:cNvSpPr>
            <a:spLocks noGrp="1"/>
          </p:cNvSpPr>
          <p:nvPr>
            <p:ph type="title" hasCustomPrompt="1"/>
          </p:nvPr>
        </p:nvSpPr>
        <p:spPr>
          <a:xfrm>
            <a:off x="5558400" y="2458072"/>
            <a:ext cx="2804400" cy="1065428"/>
          </a:xfrm>
        </p:spPr>
        <p:txBody>
          <a:bodyPr anchor="t" anchorCtr="0"/>
          <a:lstStyle>
            <a:lvl1pPr>
              <a:defRPr>
                <a:solidFill>
                  <a:schemeClr val="bg1"/>
                </a:solidFill>
              </a:defRPr>
            </a:lvl1pPr>
          </a:lstStyle>
          <a:p>
            <a:r>
              <a:rPr lang="de-DE" dirty="0"/>
              <a:t>MASTERTITELFORMAT BEARBEITEN</a:t>
            </a:r>
            <a:endParaRPr lang="de-CH" dirty="0"/>
          </a:p>
        </p:txBody>
      </p:sp>
      <p:sp>
        <p:nvSpPr>
          <p:cNvPr id="13" name="Textplatzhalter 12">
            <a:extLst>
              <a:ext uri="{FF2B5EF4-FFF2-40B4-BE49-F238E27FC236}">
                <a16:creationId xmlns:a16="http://schemas.microsoft.com/office/drawing/2014/main" id="{DF7589AB-65F1-045F-7666-CEBAAFDEB55E}"/>
              </a:ext>
            </a:extLst>
          </p:cNvPr>
          <p:cNvSpPr>
            <a:spLocks noGrp="1"/>
          </p:cNvSpPr>
          <p:nvPr>
            <p:ph type="body" sz="quarter" idx="10"/>
          </p:nvPr>
        </p:nvSpPr>
        <p:spPr>
          <a:xfrm>
            <a:off x="5558400" y="1635863"/>
            <a:ext cx="2804400" cy="549275"/>
          </a:xfrm>
        </p:spPr>
        <p:txBody>
          <a:bodyPr>
            <a:noAutofit/>
          </a:bodyPr>
          <a:lstStyle>
            <a:lvl1pPr>
              <a:defRPr sz="7000">
                <a:solidFill>
                  <a:srgbClr val="83D9EE"/>
                </a:solidFill>
              </a:defRPr>
            </a:lvl1pPr>
          </a:lstStyle>
          <a:p>
            <a:pPr lvl="0"/>
            <a:r>
              <a:rPr lang="de-DE" dirty="0"/>
              <a:t>M</a:t>
            </a:r>
          </a:p>
        </p:txBody>
      </p:sp>
    </p:spTree>
    <p:extLst>
      <p:ext uri="{BB962C8B-B14F-4D97-AF65-F5344CB8AC3E}">
        <p14:creationId xmlns:p14="http://schemas.microsoft.com/office/powerpoint/2010/main" val="3247437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Slide Green">
    <p:bg>
      <p:bgPr>
        <a:solidFill>
          <a:srgbClr val="4AC365"/>
        </a:solidFill>
        <a:effectLst/>
      </p:bgPr>
    </p:bg>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BB4529D3-1171-D2F9-FEC2-E15A59B3DF8E}"/>
              </a:ext>
            </a:extLst>
          </p:cNvPr>
          <p:cNvSpPr/>
          <p:nvPr userDrawn="1"/>
        </p:nvSpPr>
        <p:spPr>
          <a:xfrm>
            <a:off x="7524328" y="4788976"/>
            <a:ext cx="883404" cy="154983"/>
          </a:xfrm>
          <a:prstGeom prst="rect">
            <a:avLst/>
          </a:prstGeom>
          <a:solidFill>
            <a:srgbClr val="4AC3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Freeform 3">
            <a:extLst>
              <a:ext uri="{FF2B5EF4-FFF2-40B4-BE49-F238E27FC236}">
                <a16:creationId xmlns:a16="http://schemas.microsoft.com/office/drawing/2014/main" id="{05FDD48A-A0B1-279E-D220-50B58F7359D4}"/>
              </a:ext>
            </a:extLst>
          </p:cNvPr>
          <p:cNvSpPr/>
          <p:nvPr userDrawn="1"/>
        </p:nvSpPr>
        <p:spPr>
          <a:xfrm flipH="1">
            <a:off x="5120834" y="-1721"/>
            <a:ext cx="4023166" cy="5157302"/>
          </a:xfrm>
          <a:custGeom>
            <a:avLst/>
            <a:gdLst>
              <a:gd name="connsiteX0" fmla="*/ 12112 w 4002771"/>
              <a:gd name="connsiteY0" fmla="*/ 0 h 5147285"/>
              <a:gd name="connsiteX1" fmla="*/ 4002771 w 4002771"/>
              <a:gd name="connsiteY1" fmla="*/ 853844 h 5147285"/>
              <a:gd name="connsiteX2" fmla="*/ 3996716 w 4002771"/>
              <a:gd name="connsiteY2" fmla="*/ 4299497 h 5147285"/>
              <a:gd name="connsiteX3" fmla="*/ 0 w 4002771"/>
              <a:gd name="connsiteY3" fmla="*/ 5147285 h 5147285"/>
              <a:gd name="connsiteX4" fmla="*/ 12112 w 4002771"/>
              <a:gd name="connsiteY4" fmla="*/ 0 h 5147285"/>
              <a:gd name="connsiteX0" fmla="*/ 4855 w 4002771"/>
              <a:gd name="connsiteY0" fmla="*/ 0 h 5140028"/>
              <a:gd name="connsiteX1" fmla="*/ 4002771 w 4002771"/>
              <a:gd name="connsiteY1" fmla="*/ 846587 h 5140028"/>
              <a:gd name="connsiteX2" fmla="*/ 3996716 w 4002771"/>
              <a:gd name="connsiteY2" fmla="*/ 4292240 h 5140028"/>
              <a:gd name="connsiteX3" fmla="*/ 0 w 4002771"/>
              <a:gd name="connsiteY3" fmla="*/ 5140028 h 5140028"/>
              <a:gd name="connsiteX4" fmla="*/ 4855 w 4002771"/>
              <a:gd name="connsiteY4" fmla="*/ 0 h 5140028"/>
              <a:gd name="connsiteX0" fmla="*/ 1044 w 4004989"/>
              <a:gd name="connsiteY0" fmla="*/ 0 h 5134000"/>
              <a:gd name="connsiteX1" fmla="*/ 4004989 w 4004989"/>
              <a:gd name="connsiteY1" fmla="*/ 840559 h 5134000"/>
              <a:gd name="connsiteX2" fmla="*/ 3998934 w 4004989"/>
              <a:gd name="connsiteY2" fmla="*/ 4286212 h 5134000"/>
              <a:gd name="connsiteX3" fmla="*/ 2218 w 4004989"/>
              <a:gd name="connsiteY3" fmla="*/ 5134000 h 5134000"/>
              <a:gd name="connsiteX4" fmla="*/ 1044 w 4004989"/>
              <a:gd name="connsiteY4" fmla="*/ 0 h 513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989" h="5134000">
                <a:moveTo>
                  <a:pt x="1044" y="0"/>
                </a:moveTo>
                <a:lnTo>
                  <a:pt x="4004989" y="840559"/>
                </a:lnTo>
                <a:cubicBezTo>
                  <a:pt x="4002971" y="1989110"/>
                  <a:pt x="4000952" y="3137661"/>
                  <a:pt x="3998934" y="4286212"/>
                </a:cubicBezTo>
                <a:lnTo>
                  <a:pt x="2218" y="5134000"/>
                </a:lnTo>
                <a:cubicBezTo>
                  <a:pt x="6255" y="3418238"/>
                  <a:pt x="-2993" y="1715762"/>
                  <a:pt x="1044" y="0"/>
                </a:cubicBezTo>
                <a:close/>
              </a:path>
            </a:pathLst>
          </a:custGeom>
          <a:solidFill>
            <a:srgbClr val="005A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el 1">
            <a:extLst>
              <a:ext uri="{FF2B5EF4-FFF2-40B4-BE49-F238E27FC236}">
                <a16:creationId xmlns:a16="http://schemas.microsoft.com/office/drawing/2014/main" id="{DCF6FB67-14A4-C9BD-FB50-E5D1A366EA7D}"/>
              </a:ext>
            </a:extLst>
          </p:cNvPr>
          <p:cNvSpPr>
            <a:spLocks noGrp="1"/>
          </p:cNvSpPr>
          <p:nvPr>
            <p:ph type="title" hasCustomPrompt="1"/>
          </p:nvPr>
        </p:nvSpPr>
        <p:spPr>
          <a:xfrm>
            <a:off x="5558400" y="2458072"/>
            <a:ext cx="2804400" cy="1065428"/>
          </a:xfrm>
        </p:spPr>
        <p:txBody>
          <a:bodyPr anchor="t" anchorCtr="0"/>
          <a:lstStyle>
            <a:lvl1pPr>
              <a:defRPr>
                <a:solidFill>
                  <a:schemeClr val="bg1"/>
                </a:solidFill>
              </a:defRPr>
            </a:lvl1pPr>
          </a:lstStyle>
          <a:p>
            <a:r>
              <a:rPr lang="de-DE" dirty="0"/>
              <a:t>MASTERTITELFORMAT BEARBEITEN</a:t>
            </a:r>
            <a:endParaRPr lang="de-CH" dirty="0"/>
          </a:p>
        </p:txBody>
      </p:sp>
      <p:sp>
        <p:nvSpPr>
          <p:cNvPr id="13" name="Textplatzhalter 12">
            <a:extLst>
              <a:ext uri="{FF2B5EF4-FFF2-40B4-BE49-F238E27FC236}">
                <a16:creationId xmlns:a16="http://schemas.microsoft.com/office/drawing/2014/main" id="{DF7589AB-65F1-045F-7666-CEBAAFDEB55E}"/>
              </a:ext>
            </a:extLst>
          </p:cNvPr>
          <p:cNvSpPr>
            <a:spLocks noGrp="1"/>
          </p:cNvSpPr>
          <p:nvPr>
            <p:ph type="body" sz="quarter" idx="10"/>
          </p:nvPr>
        </p:nvSpPr>
        <p:spPr>
          <a:xfrm>
            <a:off x="5558400" y="1635863"/>
            <a:ext cx="2804400" cy="549275"/>
          </a:xfrm>
        </p:spPr>
        <p:txBody>
          <a:bodyPr>
            <a:noAutofit/>
          </a:bodyPr>
          <a:lstStyle>
            <a:lvl1pPr>
              <a:defRPr sz="7000">
                <a:solidFill>
                  <a:srgbClr val="4AC365"/>
                </a:solidFill>
              </a:defRPr>
            </a:lvl1pPr>
          </a:lstStyle>
          <a:p>
            <a:pPr lvl="0"/>
            <a:r>
              <a:rPr lang="de-DE" dirty="0"/>
              <a:t>M</a:t>
            </a:r>
          </a:p>
        </p:txBody>
      </p:sp>
    </p:spTree>
    <p:extLst>
      <p:ext uri="{BB962C8B-B14F-4D97-AF65-F5344CB8AC3E}">
        <p14:creationId xmlns:p14="http://schemas.microsoft.com/office/powerpoint/2010/main" val="405390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Slide Lavender">
    <p:bg>
      <p:bgPr>
        <a:solidFill>
          <a:srgbClr val="DFB0FF"/>
        </a:solidFill>
        <a:effectLst/>
      </p:bgPr>
    </p:bg>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BB4529D3-1171-D2F9-FEC2-E15A59B3DF8E}"/>
              </a:ext>
            </a:extLst>
          </p:cNvPr>
          <p:cNvSpPr/>
          <p:nvPr userDrawn="1"/>
        </p:nvSpPr>
        <p:spPr>
          <a:xfrm>
            <a:off x="7524328" y="4788976"/>
            <a:ext cx="883404" cy="154983"/>
          </a:xfrm>
          <a:prstGeom prst="rect">
            <a:avLst/>
          </a:prstGeom>
          <a:solidFill>
            <a:srgbClr val="DFB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Freeform 3">
            <a:extLst>
              <a:ext uri="{FF2B5EF4-FFF2-40B4-BE49-F238E27FC236}">
                <a16:creationId xmlns:a16="http://schemas.microsoft.com/office/drawing/2014/main" id="{05FDD48A-A0B1-279E-D220-50B58F7359D4}"/>
              </a:ext>
            </a:extLst>
          </p:cNvPr>
          <p:cNvSpPr/>
          <p:nvPr userDrawn="1"/>
        </p:nvSpPr>
        <p:spPr>
          <a:xfrm flipH="1">
            <a:off x="5120834" y="-1721"/>
            <a:ext cx="4023166" cy="5157302"/>
          </a:xfrm>
          <a:custGeom>
            <a:avLst/>
            <a:gdLst>
              <a:gd name="connsiteX0" fmla="*/ 12112 w 4002771"/>
              <a:gd name="connsiteY0" fmla="*/ 0 h 5147285"/>
              <a:gd name="connsiteX1" fmla="*/ 4002771 w 4002771"/>
              <a:gd name="connsiteY1" fmla="*/ 853844 h 5147285"/>
              <a:gd name="connsiteX2" fmla="*/ 3996716 w 4002771"/>
              <a:gd name="connsiteY2" fmla="*/ 4299497 h 5147285"/>
              <a:gd name="connsiteX3" fmla="*/ 0 w 4002771"/>
              <a:gd name="connsiteY3" fmla="*/ 5147285 h 5147285"/>
              <a:gd name="connsiteX4" fmla="*/ 12112 w 4002771"/>
              <a:gd name="connsiteY4" fmla="*/ 0 h 5147285"/>
              <a:gd name="connsiteX0" fmla="*/ 4855 w 4002771"/>
              <a:gd name="connsiteY0" fmla="*/ 0 h 5140028"/>
              <a:gd name="connsiteX1" fmla="*/ 4002771 w 4002771"/>
              <a:gd name="connsiteY1" fmla="*/ 846587 h 5140028"/>
              <a:gd name="connsiteX2" fmla="*/ 3996716 w 4002771"/>
              <a:gd name="connsiteY2" fmla="*/ 4292240 h 5140028"/>
              <a:gd name="connsiteX3" fmla="*/ 0 w 4002771"/>
              <a:gd name="connsiteY3" fmla="*/ 5140028 h 5140028"/>
              <a:gd name="connsiteX4" fmla="*/ 4855 w 4002771"/>
              <a:gd name="connsiteY4" fmla="*/ 0 h 5140028"/>
              <a:gd name="connsiteX0" fmla="*/ 1044 w 4004989"/>
              <a:gd name="connsiteY0" fmla="*/ 0 h 5134000"/>
              <a:gd name="connsiteX1" fmla="*/ 4004989 w 4004989"/>
              <a:gd name="connsiteY1" fmla="*/ 840559 h 5134000"/>
              <a:gd name="connsiteX2" fmla="*/ 3998934 w 4004989"/>
              <a:gd name="connsiteY2" fmla="*/ 4286212 h 5134000"/>
              <a:gd name="connsiteX3" fmla="*/ 2218 w 4004989"/>
              <a:gd name="connsiteY3" fmla="*/ 5134000 h 5134000"/>
              <a:gd name="connsiteX4" fmla="*/ 1044 w 4004989"/>
              <a:gd name="connsiteY4" fmla="*/ 0 h 513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989" h="5134000">
                <a:moveTo>
                  <a:pt x="1044" y="0"/>
                </a:moveTo>
                <a:lnTo>
                  <a:pt x="4004989" y="840559"/>
                </a:lnTo>
                <a:cubicBezTo>
                  <a:pt x="4002971" y="1989110"/>
                  <a:pt x="4000952" y="3137661"/>
                  <a:pt x="3998934" y="4286212"/>
                </a:cubicBezTo>
                <a:lnTo>
                  <a:pt x="2218" y="5134000"/>
                </a:lnTo>
                <a:cubicBezTo>
                  <a:pt x="6255" y="3418238"/>
                  <a:pt x="-2993" y="1715762"/>
                  <a:pt x="1044" y="0"/>
                </a:cubicBezTo>
                <a:close/>
              </a:path>
            </a:pathLst>
          </a:custGeom>
          <a:solidFill>
            <a:srgbClr val="320A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el 1">
            <a:extLst>
              <a:ext uri="{FF2B5EF4-FFF2-40B4-BE49-F238E27FC236}">
                <a16:creationId xmlns:a16="http://schemas.microsoft.com/office/drawing/2014/main" id="{DCF6FB67-14A4-C9BD-FB50-E5D1A366EA7D}"/>
              </a:ext>
            </a:extLst>
          </p:cNvPr>
          <p:cNvSpPr>
            <a:spLocks noGrp="1"/>
          </p:cNvSpPr>
          <p:nvPr>
            <p:ph type="title" hasCustomPrompt="1"/>
          </p:nvPr>
        </p:nvSpPr>
        <p:spPr>
          <a:xfrm>
            <a:off x="5558400" y="2458072"/>
            <a:ext cx="2804400" cy="1065428"/>
          </a:xfrm>
        </p:spPr>
        <p:txBody>
          <a:bodyPr anchor="t" anchorCtr="0"/>
          <a:lstStyle>
            <a:lvl1pPr>
              <a:defRPr>
                <a:solidFill>
                  <a:schemeClr val="bg1"/>
                </a:solidFill>
              </a:defRPr>
            </a:lvl1pPr>
          </a:lstStyle>
          <a:p>
            <a:r>
              <a:rPr lang="de-DE" dirty="0"/>
              <a:t>MASTERTITELFORMAT BEARBEITEN</a:t>
            </a:r>
            <a:endParaRPr lang="de-CH" dirty="0"/>
          </a:p>
        </p:txBody>
      </p:sp>
      <p:sp>
        <p:nvSpPr>
          <p:cNvPr id="13" name="Textplatzhalter 12">
            <a:extLst>
              <a:ext uri="{FF2B5EF4-FFF2-40B4-BE49-F238E27FC236}">
                <a16:creationId xmlns:a16="http://schemas.microsoft.com/office/drawing/2014/main" id="{DF7589AB-65F1-045F-7666-CEBAAFDEB55E}"/>
              </a:ext>
            </a:extLst>
          </p:cNvPr>
          <p:cNvSpPr>
            <a:spLocks noGrp="1"/>
          </p:cNvSpPr>
          <p:nvPr>
            <p:ph type="body" sz="quarter" idx="10"/>
          </p:nvPr>
        </p:nvSpPr>
        <p:spPr>
          <a:xfrm>
            <a:off x="5558400" y="1635863"/>
            <a:ext cx="2804400" cy="549275"/>
          </a:xfrm>
        </p:spPr>
        <p:txBody>
          <a:bodyPr>
            <a:noAutofit/>
          </a:bodyPr>
          <a:lstStyle>
            <a:lvl1pPr>
              <a:defRPr sz="7000">
                <a:solidFill>
                  <a:srgbClr val="DFB0FF"/>
                </a:solidFill>
              </a:defRPr>
            </a:lvl1pPr>
          </a:lstStyle>
          <a:p>
            <a:pPr lvl="0"/>
            <a:r>
              <a:rPr lang="de-DE" dirty="0"/>
              <a:t>M</a:t>
            </a:r>
          </a:p>
        </p:txBody>
      </p:sp>
    </p:spTree>
    <p:extLst>
      <p:ext uri="{BB962C8B-B14F-4D97-AF65-F5344CB8AC3E}">
        <p14:creationId xmlns:p14="http://schemas.microsoft.com/office/powerpoint/2010/main" val="2481868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lide Orange">
    <p:bg>
      <p:bgPr>
        <a:solidFill>
          <a:srgbClr val="FFC080"/>
        </a:solidFill>
        <a:effectLst/>
      </p:bgPr>
    </p:bg>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BB4529D3-1171-D2F9-FEC2-E15A59B3DF8E}"/>
              </a:ext>
            </a:extLst>
          </p:cNvPr>
          <p:cNvSpPr/>
          <p:nvPr userDrawn="1"/>
        </p:nvSpPr>
        <p:spPr>
          <a:xfrm>
            <a:off x="7524328" y="4788976"/>
            <a:ext cx="883404" cy="154983"/>
          </a:xfrm>
          <a:prstGeom prst="rect">
            <a:avLst/>
          </a:prstGeom>
          <a:solidFill>
            <a:srgbClr val="FFC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Freeform 3">
            <a:extLst>
              <a:ext uri="{FF2B5EF4-FFF2-40B4-BE49-F238E27FC236}">
                <a16:creationId xmlns:a16="http://schemas.microsoft.com/office/drawing/2014/main" id="{05FDD48A-A0B1-279E-D220-50B58F7359D4}"/>
              </a:ext>
            </a:extLst>
          </p:cNvPr>
          <p:cNvSpPr/>
          <p:nvPr userDrawn="1"/>
        </p:nvSpPr>
        <p:spPr>
          <a:xfrm flipH="1">
            <a:off x="5120834" y="-1721"/>
            <a:ext cx="4023166" cy="5157302"/>
          </a:xfrm>
          <a:custGeom>
            <a:avLst/>
            <a:gdLst>
              <a:gd name="connsiteX0" fmla="*/ 12112 w 4002771"/>
              <a:gd name="connsiteY0" fmla="*/ 0 h 5147285"/>
              <a:gd name="connsiteX1" fmla="*/ 4002771 w 4002771"/>
              <a:gd name="connsiteY1" fmla="*/ 853844 h 5147285"/>
              <a:gd name="connsiteX2" fmla="*/ 3996716 w 4002771"/>
              <a:gd name="connsiteY2" fmla="*/ 4299497 h 5147285"/>
              <a:gd name="connsiteX3" fmla="*/ 0 w 4002771"/>
              <a:gd name="connsiteY3" fmla="*/ 5147285 h 5147285"/>
              <a:gd name="connsiteX4" fmla="*/ 12112 w 4002771"/>
              <a:gd name="connsiteY4" fmla="*/ 0 h 5147285"/>
              <a:gd name="connsiteX0" fmla="*/ 4855 w 4002771"/>
              <a:gd name="connsiteY0" fmla="*/ 0 h 5140028"/>
              <a:gd name="connsiteX1" fmla="*/ 4002771 w 4002771"/>
              <a:gd name="connsiteY1" fmla="*/ 846587 h 5140028"/>
              <a:gd name="connsiteX2" fmla="*/ 3996716 w 4002771"/>
              <a:gd name="connsiteY2" fmla="*/ 4292240 h 5140028"/>
              <a:gd name="connsiteX3" fmla="*/ 0 w 4002771"/>
              <a:gd name="connsiteY3" fmla="*/ 5140028 h 5140028"/>
              <a:gd name="connsiteX4" fmla="*/ 4855 w 4002771"/>
              <a:gd name="connsiteY4" fmla="*/ 0 h 5140028"/>
              <a:gd name="connsiteX0" fmla="*/ 1044 w 4004989"/>
              <a:gd name="connsiteY0" fmla="*/ 0 h 5134000"/>
              <a:gd name="connsiteX1" fmla="*/ 4004989 w 4004989"/>
              <a:gd name="connsiteY1" fmla="*/ 840559 h 5134000"/>
              <a:gd name="connsiteX2" fmla="*/ 3998934 w 4004989"/>
              <a:gd name="connsiteY2" fmla="*/ 4286212 h 5134000"/>
              <a:gd name="connsiteX3" fmla="*/ 2218 w 4004989"/>
              <a:gd name="connsiteY3" fmla="*/ 5134000 h 5134000"/>
              <a:gd name="connsiteX4" fmla="*/ 1044 w 4004989"/>
              <a:gd name="connsiteY4" fmla="*/ 0 h 513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989" h="5134000">
                <a:moveTo>
                  <a:pt x="1044" y="0"/>
                </a:moveTo>
                <a:lnTo>
                  <a:pt x="4004989" y="840559"/>
                </a:lnTo>
                <a:cubicBezTo>
                  <a:pt x="4002971" y="1989110"/>
                  <a:pt x="4000952" y="3137661"/>
                  <a:pt x="3998934" y="4286212"/>
                </a:cubicBezTo>
                <a:lnTo>
                  <a:pt x="2218" y="5134000"/>
                </a:lnTo>
                <a:cubicBezTo>
                  <a:pt x="6255" y="3418238"/>
                  <a:pt x="-2993" y="1715762"/>
                  <a:pt x="1044" y="0"/>
                </a:cubicBezTo>
                <a:close/>
              </a:path>
            </a:pathLst>
          </a:custGeom>
          <a:solidFill>
            <a:srgbClr val="781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el 1">
            <a:extLst>
              <a:ext uri="{FF2B5EF4-FFF2-40B4-BE49-F238E27FC236}">
                <a16:creationId xmlns:a16="http://schemas.microsoft.com/office/drawing/2014/main" id="{DCF6FB67-14A4-C9BD-FB50-E5D1A366EA7D}"/>
              </a:ext>
            </a:extLst>
          </p:cNvPr>
          <p:cNvSpPr>
            <a:spLocks noGrp="1"/>
          </p:cNvSpPr>
          <p:nvPr>
            <p:ph type="title" hasCustomPrompt="1"/>
          </p:nvPr>
        </p:nvSpPr>
        <p:spPr>
          <a:xfrm>
            <a:off x="5558400" y="2458072"/>
            <a:ext cx="2804400" cy="1065428"/>
          </a:xfrm>
        </p:spPr>
        <p:txBody>
          <a:bodyPr anchor="t" anchorCtr="0"/>
          <a:lstStyle>
            <a:lvl1pPr>
              <a:defRPr>
                <a:solidFill>
                  <a:schemeClr val="bg1"/>
                </a:solidFill>
              </a:defRPr>
            </a:lvl1pPr>
          </a:lstStyle>
          <a:p>
            <a:r>
              <a:rPr lang="de-DE" dirty="0"/>
              <a:t>MASTERTITELFORMAT BEARBEITEN</a:t>
            </a:r>
            <a:endParaRPr lang="de-CH" dirty="0"/>
          </a:p>
        </p:txBody>
      </p:sp>
      <p:sp>
        <p:nvSpPr>
          <p:cNvPr id="13" name="Textplatzhalter 12">
            <a:extLst>
              <a:ext uri="{FF2B5EF4-FFF2-40B4-BE49-F238E27FC236}">
                <a16:creationId xmlns:a16="http://schemas.microsoft.com/office/drawing/2014/main" id="{DF7589AB-65F1-045F-7666-CEBAAFDEB55E}"/>
              </a:ext>
            </a:extLst>
          </p:cNvPr>
          <p:cNvSpPr>
            <a:spLocks noGrp="1"/>
          </p:cNvSpPr>
          <p:nvPr>
            <p:ph type="body" sz="quarter" idx="10"/>
          </p:nvPr>
        </p:nvSpPr>
        <p:spPr>
          <a:xfrm>
            <a:off x="5558400" y="1635863"/>
            <a:ext cx="2804400" cy="549275"/>
          </a:xfrm>
        </p:spPr>
        <p:txBody>
          <a:bodyPr>
            <a:noAutofit/>
          </a:bodyPr>
          <a:lstStyle>
            <a:lvl1pPr>
              <a:defRPr sz="7000">
                <a:solidFill>
                  <a:srgbClr val="FFC080"/>
                </a:solidFill>
              </a:defRPr>
            </a:lvl1pPr>
          </a:lstStyle>
          <a:p>
            <a:pPr lvl="0"/>
            <a:r>
              <a:rPr lang="de-DE" dirty="0"/>
              <a:t>M</a:t>
            </a:r>
          </a:p>
        </p:txBody>
      </p:sp>
    </p:spTree>
    <p:extLst>
      <p:ext uri="{BB962C8B-B14F-4D97-AF65-F5344CB8AC3E}">
        <p14:creationId xmlns:p14="http://schemas.microsoft.com/office/powerpoint/2010/main" val="3276902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ntents">
    <p:bg>
      <p:bgPr>
        <a:solidFill>
          <a:schemeClr val="accent2"/>
        </a:solidFill>
        <a:effectLst/>
      </p:bgPr>
    </p:bg>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C8A216BA-067B-072A-79F3-18029FD220C0}"/>
              </a:ext>
            </a:extLst>
          </p:cNvPr>
          <p:cNvSpPr/>
          <p:nvPr userDrawn="1"/>
        </p:nvSpPr>
        <p:spPr>
          <a:xfrm>
            <a:off x="0" y="0"/>
            <a:ext cx="4023166" cy="5157302"/>
          </a:xfrm>
          <a:custGeom>
            <a:avLst/>
            <a:gdLst>
              <a:gd name="connsiteX0" fmla="*/ 12112 w 4002771"/>
              <a:gd name="connsiteY0" fmla="*/ 0 h 5147285"/>
              <a:gd name="connsiteX1" fmla="*/ 4002771 w 4002771"/>
              <a:gd name="connsiteY1" fmla="*/ 853844 h 5147285"/>
              <a:gd name="connsiteX2" fmla="*/ 3996716 w 4002771"/>
              <a:gd name="connsiteY2" fmla="*/ 4299497 h 5147285"/>
              <a:gd name="connsiteX3" fmla="*/ 0 w 4002771"/>
              <a:gd name="connsiteY3" fmla="*/ 5147285 h 5147285"/>
              <a:gd name="connsiteX4" fmla="*/ 12112 w 4002771"/>
              <a:gd name="connsiteY4" fmla="*/ 0 h 5147285"/>
              <a:gd name="connsiteX0" fmla="*/ 4855 w 4002771"/>
              <a:gd name="connsiteY0" fmla="*/ 0 h 5140028"/>
              <a:gd name="connsiteX1" fmla="*/ 4002771 w 4002771"/>
              <a:gd name="connsiteY1" fmla="*/ 846587 h 5140028"/>
              <a:gd name="connsiteX2" fmla="*/ 3996716 w 4002771"/>
              <a:gd name="connsiteY2" fmla="*/ 4292240 h 5140028"/>
              <a:gd name="connsiteX3" fmla="*/ 0 w 4002771"/>
              <a:gd name="connsiteY3" fmla="*/ 5140028 h 5140028"/>
              <a:gd name="connsiteX4" fmla="*/ 4855 w 4002771"/>
              <a:gd name="connsiteY4" fmla="*/ 0 h 5140028"/>
              <a:gd name="connsiteX0" fmla="*/ 1044 w 4004989"/>
              <a:gd name="connsiteY0" fmla="*/ 0 h 5134000"/>
              <a:gd name="connsiteX1" fmla="*/ 4004989 w 4004989"/>
              <a:gd name="connsiteY1" fmla="*/ 840559 h 5134000"/>
              <a:gd name="connsiteX2" fmla="*/ 3998934 w 4004989"/>
              <a:gd name="connsiteY2" fmla="*/ 4286212 h 5134000"/>
              <a:gd name="connsiteX3" fmla="*/ 2218 w 4004989"/>
              <a:gd name="connsiteY3" fmla="*/ 5134000 h 5134000"/>
              <a:gd name="connsiteX4" fmla="*/ 1044 w 4004989"/>
              <a:gd name="connsiteY4" fmla="*/ 0 h 513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989" h="5134000">
                <a:moveTo>
                  <a:pt x="1044" y="0"/>
                </a:moveTo>
                <a:lnTo>
                  <a:pt x="4004989" y="840559"/>
                </a:lnTo>
                <a:cubicBezTo>
                  <a:pt x="4002971" y="1989110"/>
                  <a:pt x="4000952" y="3137661"/>
                  <a:pt x="3998934" y="4286212"/>
                </a:cubicBezTo>
                <a:lnTo>
                  <a:pt x="2218" y="5134000"/>
                </a:lnTo>
                <a:cubicBezTo>
                  <a:pt x="6255" y="3418238"/>
                  <a:pt x="-2993" y="1715762"/>
                  <a:pt x="104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el 1">
            <a:extLst>
              <a:ext uri="{FF2B5EF4-FFF2-40B4-BE49-F238E27FC236}">
                <a16:creationId xmlns:a16="http://schemas.microsoft.com/office/drawing/2014/main" id="{DCF6FB67-14A4-C9BD-FB50-E5D1A366EA7D}"/>
              </a:ext>
            </a:extLst>
          </p:cNvPr>
          <p:cNvSpPr>
            <a:spLocks noGrp="1"/>
          </p:cNvSpPr>
          <p:nvPr>
            <p:ph type="title" hasCustomPrompt="1"/>
          </p:nvPr>
        </p:nvSpPr>
        <p:spPr>
          <a:xfrm>
            <a:off x="435600" y="1627200"/>
            <a:ext cx="2804400" cy="1724400"/>
          </a:xfrm>
        </p:spPr>
        <p:txBody>
          <a:bodyPr anchor="ctr" anchorCtr="0"/>
          <a:lstStyle>
            <a:lvl1pPr>
              <a:defRPr>
                <a:solidFill>
                  <a:schemeClr val="bg1"/>
                </a:solidFill>
              </a:defRPr>
            </a:lvl1pPr>
          </a:lstStyle>
          <a:p>
            <a:r>
              <a:rPr lang="de-DE" dirty="0"/>
              <a:t>MASTERTITELFORMAT BEARBEITEN</a:t>
            </a:r>
            <a:endParaRPr lang="de-CH" dirty="0"/>
          </a:p>
        </p:txBody>
      </p:sp>
      <p:sp>
        <p:nvSpPr>
          <p:cNvPr id="8" name="Rechteck 7">
            <a:extLst>
              <a:ext uri="{FF2B5EF4-FFF2-40B4-BE49-F238E27FC236}">
                <a16:creationId xmlns:a16="http://schemas.microsoft.com/office/drawing/2014/main" id="{1627FEA1-248D-8E5F-ED3B-1F155BDDD751}"/>
              </a:ext>
            </a:extLst>
          </p:cNvPr>
          <p:cNvSpPr/>
          <p:nvPr userDrawn="1"/>
        </p:nvSpPr>
        <p:spPr>
          <a:xfrm>
            <a:off x="7524328" y="4734732"/>
            <a:ext cx="1216617" cy="24797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9" name="Graphic 9">
            <a:extLst>
              <a:ext uri="{FF2B5EF4-FFF2-40B4-BE49-F238E27FC236}">
                <a16:creationId xmlns:a16="http://schemas.microsoft.com/office/drawing/2014/main" id="{9B388550-4BE3-FF29-6C56-EAA4982AE6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88371" y="4645495"/>
            <a:ext cx="1962419" cy="186897"/>
          </a:xfrm>
          <a:prstGeom prst="rect">
            <a:avLst/>
          </a:prstGeom>
        </p:spPr>
      </p:pic>
      <p:sp>
        <p:nvSpPr>
          <p:cNvPr id="17" name="Textplatzhalter 15">
            <a:extLst>
              <a:ext uri="{FF2B5EF4-FFF2-40B4-BE49-F238E27FC236}">
                <a16:creationId xmlns:a16="http://schemas.microsoft.com/office/drawing/2014/main" id="{AA60B8E2-4E82-6EA8-D918-C898D80E9ED8}"/>
              </a:ext>
            </a:extLst>
          </p:cNvPr>
          <p:cNvSpPr>
            <a:spLocks noGrp="1"/>
          </p:cNvSpPr>
          <p:nvPr>
            <p:ph type="body" sz="quarter" idx="14"/>
          </p:nvPr>
        </p:nvSpPr>
        <p:spPr>
          <a:xfrm>
            <a:off x="4392613" y="1627188"/>
            <a:ext cx="4046537" cy="172402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1233028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apezium_pictures_left_and_right">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CF3E961C-51C7-77C9-CC56-1F36CCE8540D}"/>
              </a:ext>
            </a:extLst>
          </p:cNvPr>
          <p:cNvSpPr>
            <a:spLocks noGrp="1"/>
          </p:cNvSpPr>
          <p:nvPr>
            <p:ph type="pic" sz="quarter" idx="15"/>
          </p:nvPr>
        </p:nvSpPr>
        <p:spPr>
          <a:xfrm>
            <a:off x="-6801" y="0"/>
            <a:ext cx="4013524" cy="5143500"/>
          </a:xfrm>
          <a:custGeom>
            <a:avLst/>
            <a:gdLst>
              <a:gd name="connsiteX0" fmla="*/ 0 w 1036637"/>
              <a:gd name="connsiteY0" fmla="*/ 0 h 954088"/>
              <a:gd name="connsiteX1" fmla="*/ 1036637 w 1036637"/>
              <a:gd name="connsiteY1" fmla="*/ 0 h 954088"/>
              <a:gd name="connsiteX2" fmla="*/ 1036637 w 1036637"/>
              <a:gd name="connsiteY2" fmla="*/ 954088 h 954088"/>
              <a:gd name="connsiteX3" fmla="*/ 0 w 1036637"/>
              <a:gd name="connsiteY3" fmla="*/ 954088 h 954088"/>
              <a:gd name="connsiteX4" fmla="*/ 0 w 1036637"/>
              <a:gd name="connsiteY4" fmla="*/ 0 h 954088"/>
              <a:gd name="connsiteX0" fmla="*/ 0 w 3695531"/>
              <a:gd name="connsiteY0" fmla="*/ 0 h 1122700"/>
              <a:gd name="connsiteX1" fmla="*/ 3695531 w 3695531"/>
              <a:gd name="connsiteY1" fmla="*/ 168612 h 1122700"/>
              <a:gd name="connsiteX2" fmla="*/ 3695531 w 3695531"/>
              <a:gd name="connsiteY2" fmla="*/ 1122700 h 1122700"/>
              <a:gd name="connsiteX3" fmla="*/ 2658894 w 3695531"/>
              <a:gd name="connsiteY3" fmla="*/ 1122700 h 1122700"/>
              <a:gd name="connsiteX4" fmla="*/ 0 w 3695531"/>
              <a:gd name="connsiteY4" fmla="*/ 0 h 1122700"/>
              <a:gd name="connsiteX0" fmla="*/ 0 w 4039241"/>
              <a:gd name="connsiteY0" fmla="*/ 0 h 1122700"/>
              <a:gd name="connsiteX1" fmla="*/ 4039241 w 4039241"/>
              <a:gd name="connsiteY1" fmla="*/ 836578 h 1122700"/>
              <a:gd name="connsiteX2" fmla="*/ 3695531 w 4039241"/>
              <a:gd name="connsiteY2" fmla="*/ 1122700 h 1122700"/>
              <a:gd name="connsiteX3" fmla="*/ 2658894 w 4039241"/>
              <a:gd name="connsiteY3" fmla="*/ 1122700 h 1122700"/>
              <a:gd name="connsiteX4" fmla="*/ 0 w 4039241"/>
              <a:gd name="connsiteY4" fmla="*/ 0 h 1122700"/>
              <a:gd name="connsiteX0" fmla="*/ 0 w 4039241"/>
              <a:gd name="connsiteY0" fmla="*/ 0 h 4287432"/>
              <a:gd name="connsiteX1" fmla="*/ 4039241 w 4039241"/>
              <a:gd name="connsiteY1" fmla="*/ 836578 h 4287432"/>
              <a:gd name="connsiteX2" fmla="*/ 4013301 w 4039241"/>
              <a:gd name="connsiteY2" fmla="*/ 4287432 h 4287432"/>
              <a:gd name="connsiteX3" fmla="*/ 2658894 w 4039241"/>
              <a:gd name="connsiteY3" fmla="*/ 1122700 h 4287432"/>
              <a:gd name="connsiteX4" fmla="*/ 0 w 4039241"/>
              <a:gd name="connsiteY4" fmla="*/ 0 h 4287432"/>
              <a:gd name="connsiteX0" fmla="*/ 0 w 4019786"/>
              <a:gd name="connsiteY0" fmla="*/ 0 h 4287432"/>
              <a:gd name="connsiteX1" fmla="*/ 4019786 w 4019786"/>
              <a:gd name="connsiteY1" fmla="*/ 830093 h 4287432"/>
              <a:gd name="connsiteX2" fmla="*/ 4013301 w 4019786"/>
              <a:gd name="connsiteY2" fmla="*/ 4287432 h 4287432"/>
              <a:gd name="connsiteX3" fmla="*/ 2658894 w 4019786"/>
              <a:gd name="connsiteY3" fmla="*/ 1122700 h 4287432"/>
              <a:gd name="connsiteX4" fmla="*/ 0 w 4019786"/>
              <a:gd name="connsiteY4" fmla="*/ 0 h 4287432"/>
              <a:gd name="connsiteX0" fmla="*/ 0 w 4026558"/>
              <a:gd name="connsiteY0" fmla="*/ 0 h 4306887"/>
              <a:gd name="connsiteX1" fmla="*/ 4019786 w 4026558"/>
              <a:gd name="connsiteY1" fmla="*/ 830093 h 4306887"/>
              <a:gd name="connsiteX2" fmla="*/ 4026271 w 4026558"/>
              <a:gd name="connsiteY2" fmla="*/ 4306887 h 4306887"/>
              <a:gd name="connsiteX3" fmla="*/ 2658894 w 4026558"/>
              <a:gd name="connsiteY3" fmla="*/ 1122700 h 4306887"/>
              <a:gd name="connsiteX4" fmla="*/ 0 w 4026558"/>
              <a:gd name="connsiteY4" fmla="*/ 0 h 4306887"/>
              <a:gd name="connsiteX0" fmla="*/ 0 w 4026558"/>
              <a:gd name="connsiteY0" fmla="*/ 0 h 5149951"/>
              <a:gd name="connsiteX1" fmla="*/ 4019786 w 4026558"/>
              <a:gd name="connsiteY1" fmla="*/ 830093 h 5149951"/>
              <a:gd name="connsiteX2" fmla="*/ 4026271 w 4026558"/>
              <a:gd name="connsiteY2" fmla="*/ 4306887 h 5149951"/>
              <a:gd name="connsiteX3" fmla="*/ 0 w 4026558"/>
              <a:gd name="connsiteY3" fmla="*/ 5149951 h 5149951"/>
              <a:gd name="connsiteX4" fmla="*/ 0 w 4026558"/>
              <a:gd name="connsiteY4" fmla="*/ 0 h 5149951"/>
              <a:gd name="connsiteX0" fmla="*/ 0 w 4026558"/>
              <a:gd name="connsiteY0" fmla="*/ 0 h 5149951"/>
              <a:gd name="connsiteX1" fmla="*/ 4019786 w 4026558"/>
              <a:gd name="connsiteY1" fmla="*/ 830093 h 5149951"/>
              <a:gd name="connsiteX2" fmla="*/ 4026271 w 4026558"/>
              <a:gd name="connsiteY2" fmla="*/ 4287432 h 5149951"/>
              <a:gd name="connsiteX3" fmla="*/ 0 w 4026558"/>
              <a:gd name="connsiteY3" fmla="*/ 5149951 h 5149951"/>
              <a:gd name="connsiteX4" fmla="*/ 0 w 4026558"/>
              <a:gd name="connsiteY4" fmla="*/ 0 h 5149951"/>
              <a:gd name="connsiteX0" fmla="*/ 6485 w 4026558"/>
              <a:gd name="connsiteY0" fmla="*/ 0 h 5234257"/>
              <a:gd name="connsiteX1" fmla="*/ 4019786 w 4026558"/>
              <a:gd name="connsiteY1" fmla="*/ 914399 h 5234257"/>
              <a:gd name="connsiteX2" fmla="*/ 4026271 w 4026558"/>
              <a:gd name="connsiteY2" fmla="*/ 4371738 h 5234257"/>
              <a:gd name="connsiteX3" fmla="*/ 0 w 4026558"/>
              <a:gd name="connsiteY3" fmla="*/ 5234257 h 5234257"/>
              <a:gd name="connsiteX4" fmla="*/ 6485 w 4026558"/>
              <a:gd name="connsiteY4" fmla="*/ 0 h 5234257"/>
              <a:gd name="connsiteX0" fmla="*/ 6485 w 4026558"/>
              <a:gd name="connsiteY0" fmla="*/ 0 h 5169406"/>
              <a:gd name="connsiteX1" fmla="*/ 4019786 w 4026558"/>
              <a:gd name="connsiteY1" fmla="*/ 849548 h 5169406"/>
              <a:gd name="connsiteX2" fmla="*/ 4026271 w 4026558"/>
              <a:gd name="connsiteY2" fmla="*/ 4306887 h 5169406"/>
              <a:gd name="connsiteX3" fmla="*/ 0 w 4026558"/>
              <a:gd name="connsiteY3" fmla="*/ 5169406 h 5169406"/>
              <a:gd name="connsiteX4" fmla="*/ 6485 w 4026558"/>
              <a:gd name="connsiteY4" fmla="*/ 0 h 5169406"/>
              <a:gd name="connsiteX0" fmla="*/ 286 w 4033394"/>
              <a:gd name="connsiteY0" fmla="*/ 0 h 5169406"/>
              <a:gd name="connsiteX1" fmla="*/ 4026622 w 4033394"/>
              <a:gd name="connsiteY1" fmla="*/ 849548 h 5169406"/>
              <a:gd name="connsiteX2" fmla="*/ 4033107 w 4033394"/>
              <a:gd name="connsiteY2" fmla="*/ 4306887 h 5169406"/>
              <a:gd name="connsiteX3" fmla="*/ 6836 w 4033394"/>
              <a:gd name="connsiteY3" fmla="*/ 5169406 h 5169406"/>
              <a:gd name="connsiteX4" fmla="*/ 286 w 4033394"/>
              <a:gd name="connsiteY4" fmla="*/ 0 h 5169406"/>
              <a:gd name="connsiteX0" fmla="*/ 286 w 4033735"/>
              <a:gd name="connsiteY0" fmla="*/ 0 h 5169406"/>
              <a:gd name="connsiteX1" fmla="*/ 4033141 w 4033735"/>
              <a:gd name="connsiteY1" fmla="*/ 856066 h 5169406"/>
              <a:gd name="connsiteX2" fmla="*/ 4033107 w 4033735"/>
              <a:gd name="connsiteY2" fmla="*/ 4306887 h 5169406"/>
              <a:gd name="connsiteX3" fmla="*/ 6836 w 4033735"/>
              <a:gd name="connsiteY3" fmla="*/ 5169406 h 5169406"/>
              <a:gd name="connsiteX4" fmla="*/ 286 w 4033735"/>
              <a:gd name="connsiteY4" fmla="*/ 0 h 5169406"/>
              <a:gd name="connsiteX0" fmla="*/ 286 w 4033735"/>
              <a:gd name="connsiteY0" fmla="*/ 0 h 5169406"/>
              <a:gd name="connsiteX1" fmla="*/ 4033141 w 4033735"/>
              <a:gd name="connsiteY1" fmla="*/ 856066 h 5169406"/>
              <a:gd name="connsiteX2" fmla="*/ 4033107 w 4033735"/>
              <a:gd name="connsiteY2" fmla="*/ 4306887 h 5169406"/>
              <a:gd name="connsiteX3" fmla="*/ 6836 w 4033735"/>
              <a:gd name="connsiteY3" fmla="*/ 5169406 h 5169406"/>
              <a:gd name="connsiteX4" fmla="*/ 286 w 4033735"/>
              <a:gd name="connsiteY4" fmla="*/ 0 h 5169406"/>
              <a:gd name="connsiteX0" fmla="*/ 286 w 4036366"/>
              <a:gd name="connsiteY0" fmla="*/ 0 h 5169406"/>
              <a:gd name="connsiteX1" fmla="*/ 4036366 w 4036366"/>
              <a:gd name="connsiteY1" fmla="*/ 859291 h 5169406"/>
              <a:gd name="connsiteX2" fmla="*/ 4033107 w 4036366"/>
              <a:gd name="connsiteY2" fmla="*/ 4306887 h 5169406"/>
              <a:gd name="connsiteX3" fmla="*/ 6836 w 4036366"/>
              <a:gd name="connsiteY3" fmla="*/ 5169406 h 5169406"/>
              <a:gd name="connsiteX4" fmla="*/ 286 w 4036366"/>
              <a:gd name="connsiteY4" fmla="*/ 0 h 5169406"/>
              <a:gd name="connsiteX0" fmla="*/ 286 w 4033739"/>
              <a:gd name="connsiteY0" fmla="*/ 0 h 5169406"/>
              <a:gd name="connsiteX1" fmla="*/ 4033175 w 4033739"/>
              <a:gd name="connsiteY1" fmla="*/ 859291 h 5169406"/>
              <a:gd name="connsiteX2" fmla="*/ 4033107 w 4033739"/>
              <a:gd name="connsiteY2" fmla="*/ 4306887 h 5169406"/>
              <a:gd name="connsiteX3" fmla="*/ 6836 w 4033739"/>
              <a:gd name="connsiteY3" fmla="*/ 5169406 h 5169406"/>
              <a:gd name="connsiteX4" fmla="*/ 286 w 4033739"/>
              <a:gd name="connsiteY4" fmla="*/ 0 h 516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3739" h="5169406">
                <a:moveTo>
                  <a:pt x="286" y="0"/>
                </a:moveTo>
                <a:lnTo>
                  <a:pt x="4033175" y="859291"/>
                </a:lnTo>
                <a:cubicBezTo>
                  <a:pt x="4031013" y="2011737"/>
                  <a:pt x="4035269" y="3154441"/>
                  <a:pt x="4033107" y="4306887"/>
                </a:cubicBezTo>
                <a:lnTo>
                  <a:pt x="6836" y="5169406"/>
                </a:lnTo>
                <a:cubicBezTo>
                  <a:pt x="8998" y="3424654"/>
                  <a:pt x="-1876" y="1744752"/>
                  <a:pt x="286" y="0"/>
                </a:cubicBezTo>
                <a:close/>
              </a:path>
            </a:pathLst>
          </a:custGeom>
        </p:spPr>
        <p:txBody>
          <a:bodyPr/>
          <a:lstStyle/>
          <a:p>
            <a:endParaRPr lang="en-US"/>
          </a:p>
        </p:txBody>
      </p:sp>
      <p:sp>
        <p:nvSpPr>
          <p:cNvPr id="30" name="Picture Placeholder 27">
            <a:extLst>
              <a:ext uri="{FF2B5EF4-FFF2-40B4-BE49-F238E27FC236}">
                <a16:creationId xmlns:a16="http://schemas.microsoft.com/office/drawing/2014/main" id="{AD50C88A-4DF1-9C9F-FD1D-BEAE7D697FDC}"/>
              </a:ext>
            </a:extLst>
          </p:cNvPr>
          <p:cNvSpPr>
            <a:spLocks noGrp="1"/>
          </p:cNvSpPr>
          <p:nvPr>
            <p:ph type="pic" sz="quarter" idx="16"/>
          </p:nvPr>
        </p:nvSpPr>
        <p:spPr>
          <a:xfrm flipH="1">
            <a:off x="5130477" y="-1"/>
            <a:ext cx="4015578" cy="5140325"/>
          </a:xfrm>
          <a:custGeom>
            <a:avLst/>
            <a:gdLst>
              <a:gd name="connsiteX0" fmla="*/ 0 w 1036637"/>
              <a:gd name="connsiteY0" fmla="*/ 0 h 954088"/>
              <a:gd name="connsiteX1" fmla="*/ 1036637 w 1036637"/>
              <a:gd name="connsiteY1" fmla="*/ 0 h 954088"/>
              <a:gd name="connsiteX2" fmla="*/ 1036637 w 1036637"/>
              <a:gd name="connsiteY2" fmla="*/ 954088 h 954088"/>
              <a:gd name="connsiteX3" fmla="*/ 0 w 1036637"/>
              <a:gd name="connsiteY3" fmla="*/ 954088 h 954088"/>
              <a:gd name="connsiteX4" fmla="*/ 0 w 1036637"/>
              <a:gd name="connsiteY4" fmla="*/ 0 h 954088"/>
              <a:gd name="connsiteX0" fmla="*/ 0 w 3695531"/>
              <a:gd name="connsiteY0" fmla="*/ 0 h 1122700"/>
              <a:gd name="connsiteX1" fmla="*/ 3695531 w 3695531"/>
              <a:gd name="connsiteY1" fmla="*/ 168612 h 1122700"/>
              <a:gd name="connsiteX2" fmla="*/ 3695531 w 3695531"/>
              <a:gd name="connsiteY2" fmla="*/ 1122700 h 1122700"/>
              <a:gd name="connsiteX3" fmla="*/ 2658894 w 3695531"/>
              <a:gd name="connsiteY3" fmla="*/ 1122700 h 1122700"/>
              <a:gd name="connsiteX4" fmla="*/ 0 w 3695531"/>
              <a:gd name="connsiteY4" fmla="*/ 0 h 1122700"/>
              <a:gd name="connsiteX0" fmla="*/ 0 w 4039241"/>
              <a:gd name="connsiteY0" fmla="*/ 0 h 1122700"/>
              <a:gd name="connsiteX1" fmla="*/ 4039241 w 4039241"/>
              <a:gd name="connsiteY1" fmla="*/ 836578 h 1122700"/>
              <a:gd name="connsiteX2" fmla="*/ 3695531 w 4039241"/>
              <a:gd name="connsiteY2" fmla="*/ 1122700 h 1122700"/>
              <a:gd name="connsiteX3" fmla="*/ 2658894 w 4039241"/>
              <a:gd name="connsiteY3" fmla="*/ 1122700 h 1122700"/>
              <a:gd name="connsiteX4" fmla="*/ 0 w 4039241"/>
              <a:gd name="connsiteY4" fmla="*/ 0 h 1122700"/>
              <a:gd name="connsiteX0" fmla="*/ 0 w 4039241"/>
              <a:gd name="connsiteY0" fmla="*/ 0 h 4287432"/>
              <a:gd name="connsiteX1" fmla="*/ 4039241 w 4039241"/>
              <a:gd name="connsiteY1" fmla="*/ 836578 h 4287432"/>
              <a:gd name="connsiteX2" fmla="*/ 4013301 w 4039241"/>
              <a:gd name="connsiteY2" fmla="*/ 4287432 h 4287432"/>
              <a:gd name="connsiteX3" fmla="*/ 2658894 w 4039241"/>
              <a:gd name="connsiteY3" fmla="*/ 1122700 h 4287432"/>
              <a:gd name="connsiteX4" fmla="*/ 0 w 4039241"/>
              <a:gd name="connsiteY4" fmla="*/ 0 h 4287432"/>
              <a:gd name="connsiteX0" fmla="*/ 0 w 4019786"/>
              <a:gd name="connsiteY0" fmla="*/ 0 h 4287432"/>
              <a:gd name="connsiteX1" fmla="*/ 4019786 w 4019786"/>
              <a:gd name="connsiteY1" fmla="*/ 830093 h 4287432"/>
              <a:gd name="connsiteX2" fmla="*/ 4013301 w 4019786"/>
              <a:gd name="connsiteY2" fmla="*/ 4287432 h 4287432"/>
              <a:gd name="connsiteX3" fmla="*/ 2658894 w 4019786"/>
              <a:gd name="connsiteY3" fmla="*/ 1122700 h 4287432"/>
              <a:gd name="connsiteX4" fmla="*/ 0 w 4019786"/>
              <a:gd name="connsiteY4" fmla="*/ 0 h 4287432"/>
              <a:gd name="connsiteX0" fmla="*/ 0 w 4026558"/>
              <a:gd name="connsiteY0" fmla="*/ 0 h 4306887"/>
              <a:gd name="connsiteX1" fmla="*/ 4019786 w 4026558"/>
              <a:gd name="connsiteY1" fmla="*/ 830093 h 4306887"/>
              <a:gd name="connsiteX2" fmla="*/ 4026271 w 4026558"/>
              <a:gd name="connsiteY2" fmla="*/ 4306887 h 4306887"/>
              <a:gd name="connsiteX3" fmla="*/ 2658894 w 4026558"/>
              <a:gd name="connsiteY3" fmla="*/ 1122700 h 4306887"/>
              <a:gd name="connsiteX4" fmla="*/ 0 w 4026558"/>
              <a:gd name="connsiteY4" fmla="*/ 0 h 4306887"/>
              <a:gd name="connsiteX0" fmla="*/ 0 w 4026558"/>
              <a:gd name="connsiteY0" fmla="*/ 0 h 5149951"/>
              <a:gd name="connsiteX1" fmla="*/ 4019786 w 4026558"/>
              <a:gd name="connsiteY1" fmla="*/ 830093 h 5149951"/>
              <a:gd name="connsiteX2" fmla="*/ 4026271 w 4026558"/>
              <a:gd name="connsiteY2" fmla="*/ 4306887 h 5149951"/>
              <a:gd name="connsiteX3" fmla="*/ 0 w 4026558"/>
              <a:gd name="connsiteY3" fmla="*/ 5149951 h 5149951"/>
              <a:gd name="connsiteX4" fmla="*/ 0 w 4026558"/>
              <a:gd name="connsiteY4" fmla="*/ 0 h 5149951"/>
              <a:gd name="connsiteX0" fmla="*/ 0 w 4026558"/>
              <a:gd name="connsiteY0" fmla="*/ 0 h 5149951"/>
              <a:gd name="connsiteX1" fmla="*/ 4019786 w 4026558"/>
              <a:gd name="connsiteY1" fmla="*/ 830093 h 5149951"/>
              <a:gd name="connsiteX2" fmla="*/ 4026271 w 4026558"/>
              <a:gd name="connsiteY2" fmla="*/ 4287432 h 5149951"/>
              <a:gd name="connsiteX3" fmla="*/ 0 w 4026558"/>
              <a:gd name="connsiteY3" fmla="*/ 5149951 h 5149951"/>
              <a:gd name="connsiteX4" fmla="*/ 0 w 4026558"/>
              <a:gd name="connsiteY4" fmla="*/ 0 h 5149951"/>
              <a:gd name="connsiteX0" fmla="*/ 6485 w 4026558"/>
              <a:gd name="connsiteY0" fmla="*/ 0 h 5234257"/>
              <a:gd name="connsiteX1" fmla="*/ 4019786 w 4026558"/>
              <a:gd name="connsiteY1" fmla="*/ 914399 h 5234257"/>
              <a:gd name="connsiteX2" fmla="*/ 4026271 w 4026558"/>
              <a:gd name="connsiteY2" fmla="*/ 4371738 h 5234257"/>
              <a:gd name="connsiteX3" fmla="*/ 0 w 4026558"/>
              <a:gd name="connsiteY3" fmla="*/ 5234257 h 5234257"/>
              <a:gd name="connsiteX4" fmla="*/ 6485 w 4026558"/>
              <a:gd name="connsiteY4" fmla="*/ 0 h 5234257"/>
              <a:gd name="connsiteX0" fmla="*/ 6485 w 4026558"/>
              <a:gd name="connsiteY0" fmla="*/ 0 h 5169406"/>
              <a:gd name="connsiteX1" fmla="*/ 4019786 w 4026558"/>
              <a:gd name="connsiteY1" fmla="*/ 849548 h 5169406"/>
              <a:gd name="connsiteX2" fmla="*/ 4026271 w 4026558"/>
              <a:gd name="connsiteY2" fmla="*/ 4306887 h 5169406"/>
              <a:gd name="connsiteX3" fmla="*/ 0 w 4026558"/>
              <a:gd name="connsiteY3" fmla="*/ 5169406 h 5169406"/>
              <a:gd name="connsiteX4" fmla="*/ 6485 w 4026558"/>
              <a:gd name="connsiteY4" fmla="*/ 0 h 5169406"/>
              <a:gd name="connsiteX0" fmla="*/ 286 w 4033394"/>
              <a:gd name="connsiteY0" fmla="*/ 0 h 5169406"/>
              <a:gd name="connsiteX1" fmla="*/ 4026622 w 4033394"/>
              <a:gd name="connsiteY1" fmla="*/ 849548 h 5169406"/>
              <a:gd name="connsiteX2" fmla="*/ 4033107 w 4033394"/>
              <a:gd name="connsiteY2" fmla="*/ 4306887 h 5169406"/>
              <a:gd name="connsiteX3" fmla="*/ 6836 w 4033394"/>
              <a:gd name="connsiteY3" fmla="*/ 5169406 h 5169406"/>
              <a:gd name="connsiteX4" fmla="*/ 286 w 4033394"/>
              <a:gd name="connsiteY4" fmla="*/ 0 h 5169406"/>
              <a:gd name="connsiteX0" fmla="*/ 286 w 4033735"/>
              <a:gd name="connsiteY0" fmla="*/ 0 h 5169406"/>
              <a:gd name="connsiteX1" fmla="*/ 4033141 w 4033735"/>
              <a:gd name="connsiteY1" fmla="*/ 856066 h 5169406"/>
              <a:gd name="connsiteX2" fmla="*/ 4033107 w 4033735"/>
              <a:gd name="connsiteY2" fmla="*/ 4306887 h 5169406"/>
              <a:gd name="connsiteX3" fmla="*/ 6836 w 4033735"/>
              <a:gd name="connsiteY3" fmla="*/ 5169406 h 5169406"/>
              <a:gd name="connsiteX4" fmla="*/ 286 w 4033735"/>
              <a:gd name="connsiteY4" fmla="*/ 0 h 5169406"/>
              <a:gd name="connsiteX0" fmla="*/ 286 w 4033735"/>
              <a:gd name="connsiteY0" fmla="*/ 0 h 5169406"/>
              <a:gd name="connsiteX1" fmla="*/ 4033141 w 4033735"/>
              <a:gd name="connsiteY1" fmla="*/ 856066 h 5169406"/>
              <a:gd name="connsiteX2" fmla="*/ 4033107 w 4033735"/>
              <a:gd name="connsiteY2" fmla="*/ 4306887 h 5169406"/>
              <a:gd name="connsiteX3" fmla="*/ 6836 w 4033735"/>
              <a:gd name="connsiteY3" fmla="*/ 5169406 h 5169406"/>
              <a:gd name="connsiteX4" fmla="*/ 286 w 4033735"/>
              <a:gd name="connsiteY4" fmla="*/ 0 h 5169406"/>
              <a:gd name="connsiteX0" fmla="*/ 286 w 4036366"/>
              <a:gd name="connsiteY0" fmla="*/ 0 h 5169406"/>
              <a:gd name="connsiteX1" fmla="*/ 4036366 w 4036366"/>
              <a:gd name="connsiteY1" fmla="*/ 859291 h 5169406"/>
              <a:gd name="connsiteX2" fmla="*/ 4033107 w 4036366"/>
              <a:gd name="connsiteY2" fmla="*/ 4306887 h 5169406"/>
              <a:gd name="connsiteX3" fmla="*/ 6836 w 4036366"/>
              <a:gd name="connsiteY3" fmla="*/ 5169406 h 5169406"/>
              <a:gd name="connsiteX4" fmla="*/ 286 w 4036366"/>
              <a:gd name="connsiteY4" fmla="*/ 0 h 5169406"/>
              <a:gd name="connsiteX0" fmla="*/ 286 w 4033739"/>
              <a:gd name="connsiteY0" fmla="*/ 0 h 5169406"/>
              <a:gd name="connsiteX1" fmla="*/ 4033175 w 4033739"/>
              <a:gd name="connsiteY1" fmla="*/ 859291 h 5169406"/>
              <a:gd name="connsiteX2" fmla="*/ 4033107 w 4033739"/>
              <a:gd name="connsiteY2" fmla="*/ 4306887 h 5169406"/>
              <a:gd name="connsiteX3" fmla="*/ 6836 w 4033739"/>
              <a:gd name="connsiteY3" fmla="*/ 5169406 h 5169406"/>
              <a:gd name="connsiteX4" fmla="*/ 286 w 4033739"/>
              <a:gd name="connsiteY4" fmla="*/ 0 h 5169406"/>
              <a:gd name="connsiteX0" fmla="*/ 286 w 4033739"/>
              <a:gd name="connsiteY0" fmla="*/ 0 h 5169406"/>
              <a:gd name="connsiteX1" fmla="*/ 4033175 w 4033739"/>
              <a:gd name="connsiteY1" fmla="*/ 859291 h 5169406"/>
              <a:gd name="connsiteX2" fmla="*/ 4033107 w 4033739"/>
              <a:gd name="connsiteY2" fmla="*/ 4306887 h 5169406"/>
              <a:gd name="connsiteX3" fmla="*/ 6836 w 4033739"/>
              <a:gd name="connsiteY3" fmla="*/ 5169406 h 5169406"/>
              <a:gd name="connsiteX4" fmla="*/ 286 w 4033739"/>
              <a:gd name="connsiteY4" fmla="*/ 0 h 5169406"/>
              <a:gd name="connsiteX0" fmla="*/ 605 w 4034058"/>
              <a:gd name="connsiteY0" fmla="*/ 0 h 5166215"/>
              <a:gd name="connsiteX1" fmla="*/ 4033494 w 4034058"/>
              <a:gd name="connsiteY1" fmla="*/ 859291 h 5166215"/>
              <a:gd name="connsiteX2" fmla="*/ 4033426 w 4034058"/>
              <a:gd name="connsiteY2" fmla="*/ 4306887 h 5166215"/>
              <a:gd name="connsiteX3" fmla="*/ 773 w 4034058"/>
              <a:gd name="connsiteY3" fmla="*/ 5166215 h 5166215"/>
              <a:gd name="connsiteX4" fmla="*/ 605 w 4034058"/>
              <a:gd name="connsiteY4" fmla="*/ 0 h 5166215"/>
              <a:gd name="connsiteX0" fmla="*/ 2351 w 4035804"/>
              <a:gd name="connsiteY0" fmla="*/ 0 h 5166215"/>
              <a:gd name="connsiteX1" fmla="*/ 4035240 w 4035804"/>
              <a:gd name="connsiteY1" fmla="*/ 859291 h 5166215"/>
              <a:gd name="connsiteX2" fmla="*/ 4035172 w 4035804"/>
              <a:gd name="connsiteY2" fmla="*/ 4306887 h 5166215"/>
              <a:gd name="connsiteX3" fmla="*/ 2519 w 4035804"/>
              <a:gd name="connsiteY3" fmla="*/ 5166215 h 5166215"/>
              <a:gd name="connsiteX4" fmla="*/ 2351 w 4035804"/>
              <a:gd name="connsiteY4" fmla="*/ 0 h 5166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5804" h="5166215">
                <a:moveTo>
                  <a:pt x="2351" y="0"/>
                </a:moveTo>
                <a:lnTo>
                  <a:pt x="4035240" y="859291"/>
                </a:lnTo>
                <a:cubicBezTo>
                  <a:pt x="4033078" y="2011737"/>
                  <a:pt x="4037334" y="3154441"/>
                  <a:pt x="4035172" y="4306887"/>
                </a:cubicBezTo>
                <a:lnTo>
                  <a:pt x="2519" y="5166215"/>
                </a:lnTo>
                <a:cubicBezTo>
                  <a:pt x="-1701" y="5166936"/>
                  <a:pt x="189" y="1744752"/>
                  <a:pt x="2351" y="0"/>
                </a:cubicBezTo>
                <a:close/>
              </a:path>
            </a:pathLst>
          </a:custGeom>
        </p:spPr>
        <p:txBody>
          <a:bodyPr/>
          <a:lstStyle/>
          <a:p>
            <a:endParaRPr lang="en-US"/>
          </a:p>
        </p:txBody>
      </p:sp>
    </p:spTree>
    <p:extLst>
      <p:ext uri="{BB962C8B-B14F-4D97-AF65-F5344CB8AC3E}">
        <p14:creationId xmlns:p14="http://schemas.microsoft.com/office/powerpoint/2010/main" val="461796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rapezium_picture_crop_right">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B4D0FF5D-F663-C454-FF43-DD99C1F6F15B}"/>
              </a:ext>
            </a:extLst>
          </p:cNvPr>
          <p:cNvSpPr/>
          <p:nvPr userDrawn="1"/>
        </p:nvSpPr>
        <p:spPr>
          <a:xfrm>
            <a:off x="9211610" y="-287410"/>
            <a:ext cx="5614733" cy="5171507"/>
          </a:xfrm>
          <a:custGeom>
            <a:avLst/>
            <a:gdLst>
              <a:gd name="connsiteX0" fmla="*/ 0 w 5607513"/>
              <a:gd name="connsiteY0" fmla="*/ 611619 h 5153340"/>
              <a:gd name="connsiteX1" fmla="*/ 2876424 w 5607513"/>
              <a:gd name="connsiteY1" fmla="*/ 6056 h 5153340"/>
              <a:gd name="connsiteX2" fmla="*/ 5607513 w 5607513"/>
              <a:gd name="connsiteY2" fmla="*/ 0 h 5153340"/>
              <a:gd name="connsiteX3" fmla="*/ 5601457 w 5607513"/>
              <a:gd name="connsiteY3" fmla="*/ 5153340 h 5153340"/>
              <a:gd name="connsiteX4" fmla="*/ 2821924 w 5607513"/>
              <a:gd name="connsiteY4" fmla="*/ 5153340 h 5153340"/>
              <a:gd name="connsiteX5" fmla="*/ 0 w 5607513"/>
              <a:gd name="connsiteY5" fmla="*/ 4553833 h 5153340"/>
              <a:gd name="connsiteX6" fmla="*/ 0 w 5607513"/>
              <a:gd name="connsiteY6" fmla="*/ 611619 h 5153340"/>
              <a:gd name="connsiteX0" fmla="*/ 0 w 5613569"/>
              <a:gd name="connsiteY0" fmla="*/ 611619 h 5153340"/>
              <a:gd name="connsiteX1" fmla="*/ 2882480 w 5613569"/>
              <a:gd name="connsiteY1" fmla="*/ 6056 h 5153340"/>
              <a:gd name="connsiteX2" fmla="*/ 5613569 w 5613569"/>
              <a:gd name="connsiteY2" fmla="*/ 0 h 5153340"/>
              <a:gd name="connsiteX3" fmla="*/ 5607513 w 5613569"/>
              <a:gd name="connsiteY3" fmla="*/ 5153340 h 5153340"/>
              <a:gd name="connsiteX4" fmla="*/ 2827980 w 5613569"/>
              <a:gd name="connsiteY4" fmla="*/ 5153340 h 5153340"/>
              <a:gd name="connsiteX5" fmla="*/ 6056 w 5613569"/>
              <a:gd name="connsiteY5" fmla="*/ 4553833 h 5153340"/>
              <a:gd name="connsiteX6" fmla="*/ 0 w 5613569"/>
              <a:gd name="connsiteY6" fmla="*/ 611619 h 5153340"/>
              <a:gd name="connsiteX0" fmla="*/ 0 w 5613569"/>
              <a:gd name="connsiteY0" fmla="*/ 611619 h 5159395"/>
              <a:gd name="connsiteX1" fmla="*/ 2882480 w 5613569"/>
              <a:gd name="connsiteY1" fmla="*/ 6056 h 5159395"/>
              <a:gd name="connsiteX2" fmla="*/ 5613569 w 5613569"/>
              <a:gd name="connsiteY2" fmla="*/ 0 h 5159395"/>
              <a:gd name="connsiteX3" fmla="*/ 5607513 w 5613569"/>
              <a:gd name="connsiteY3" fmla="*/ 5159395 h 5159395"/>
              <a:gd name="connsiteX4" fmla="*/ 2827980 w 5613569"/>
              <a:gd name="connsiteY4" fmla="*/ 5153340 h 5159395"/>
              <a:gd name="connsiteX5" fmla="*/ 6056 w 5613569"/>
              <a:gd name="connsiteY5" fmla="*/ 4553833 h 5159395"/>
              <a:gd name="connsiteX6" fmla="*/ 0 w 5613569"/>
              <a:gd name="connsiteY6" fmla="*/ 611619 h 5159395"/>
              <a:gd name="connsiteX0" fmla="*/ 0 w 5614151"/>
              <a:gd name="connsiteY0" fmla="*/ 611619 h 5165451"/>
              <a:gd name="connsiteX1" fmla="*/ 2882480 w 5614151"/>
              <a:gd name="connsiteY1" fmla="*/ 6056 h 5165451"/>
              <a:gd name="connsiteX2" fmla="*/ 5613569 w 5614151"/>
              <a:gd name="connsiteY2" fmla="*/ 0 h 5165451"/>
              <a:gd name="connsiteX3" fmla="*/ 5613569 w 5614151"/>
              <a:gd name="connsiteY3" fmla="*/ 5165451 h 5165451"/>
              <a:gd name="connsiteX4" fmla="*/ 2827980 w 5614151"/>
              <a:gd name="connsiteY4" fmla="*/ 5153340 h 5165451"/>
              <a:gd name="connsiteX5" fmla="*/ 6056 w 5614151"/>
              <a:gd name="connsiteY5" fmla="*/ 4553833 h 5165451"/>
              <a:gd name="connsiteX6" fmla="*/ 0 w 5614151"/>
              <a:gd name="connsiteY6" fmla="*/ 611619 h 5165451"/>
              <a:gd name="connsiteX0" fmla="*/ 0 w 5614151"/>
              <a:gd name="connsiteY0" fmla="*/ 617675 h 5171507"/>
              <a:gd name="connsiteX1" fmla="*/ 2894591 w 5614151"/>
              <a:gd name="connsiteY1" fmla="*/ 0 h 5171507"/>
              <a:gd name="connsiteX2" fmla="*/ 5613569 w 5614151"/>
              <a:gd name="connsiteY2" fmla="*/ 6056 h 5171507"/>
              <a:gd name="connsiteX3" fmla="*/ 5613569 w 5614151"/>
              <a:gd name="connsiteY3" fmla="*/ 5171507 h 5171507"/>
              <a:gd name="connsiteX4" fmla="*/ 2827980 w 5614151"/>
              <a:gd name="connsiteY4" fmla="*/ 5159396 h 5171507"/>
              <a:gd name="connsiteX5" fmla="*/ 6056 w 5614151"/>
              <a:gd name="connsiteY5" fmla="*/ 4559889 h 5171507"/>
              <a:gd name="connsiteX6" fmla="*/ 0 w 5614151"/>
              <a:gd name="connsiteY6" fmla="*/ 617675 h 5171507"/>
              <a:gd name="connsiteX0" fmla="*/ 0 w 5614151"/>
              <a:gd name="connsiteY0" fmla="*/ 617675 h 5171507"/>
              <a:gd name="connsiteX1" fmla="*/ 2894591 w 5614151"/>
              <a:gd name="connsiteY1" fmla="*/ 0 h 5171507"/>
              <a:gd name="connsiteX2" fmla="*/ 5613569 w 5614151"/>
              <a:gd name="connsiteY2" fmla="*/ 6056 h 5171507"/>
              <a:gd name="connsiteX3" fmla="*/ 5613569 w 5614151"/>
              <a:gd name="connsiteY3" fmla="*/ 5171507 h 5171507"/>
              <a:gd name="connsiteX4" fmla="*/ 2876425 w 5614151"/>
              <a:gd name="connsiteY4" fmla="*/ 5171507 h 5171507"/>
              <a:gd name="connsiteX5" fmla="*/ 6056 w 5614151"/>
              <a:gd name="connsiteY5" fmla="*/ 4559889 h 5171507"/>
              <a:gd name="connsiteX6" fmla="*/ 0 w 5614151"/>
              <a:gd name="connsiteY6" fmla="*/ 617675 h 5171507"/>
              <a:gd name="connsiteX0" fmla="*/ 0 w 5614151"/>
              <a:gd name="connsiteY0" fmla="*/ 617675 h 5177562"/>
              <a:gd name="connsiteX1" fmla="*/ 2894591 w 5614151"/>
              <a:gd name="connsiteY1" fmla="*/ 0 h 5177562"/>
              <a:gd name="connsiteX2" fmla="*/ 5613569 w 5614151"/>
              <a:gd name="connsiteY2" fmla="*/ 6056 h 5177562"/>
              <a:gd name="connsiteX3" fmla="*/ 5613569 w 5614151"/>
              <a:gd name="connsiteY3" fmla="*/ 5171507 h 5177562"/>
              <a:gd name="connsiteX4" fmla="*/ 2894592 w 5614151"/>
              <a:gd name="connsiteY4" fmla="*/ 5177562 h 5177562"/>
              <a:gd name="connsiteX5" fmla="*/ 6056 w 5614151"/>
              <a:gd name="connsiteY5" fmla="*/ 4559889 h 5177562"/>
              <a:gd name="connsiteX6" fmla="*/ 0 w 5614151"/>
              <a:gd name="connsiteY6" fmla="*/ 617675 h 5177562"/>
              <a:gd name="connsiteX0" fmla="*/ 582 w 5614733"/>
              <a:gd name="connsiteY0" fmla="*/ 617675 h 5177562"/>
              <a:gd name="connsiteX1" fmla="*/ 2895173 w 5614733"/>
              <a:gd name="connsiteY1" fmla="*/ 0 h 5177562"/>
              <a:gd name="connsiteX2" fmla="*/ 5614151 w 5614733"/>
              <a:gd name="connsiteY2" fmla="*/ 6056 h 5177562"/>
              <a:gd name="connsiteX3" fmla="*/ 5614151 w 5614733"/>
              <a:gd name="connsiteY3" fmla="*/ 5171507 h 5177562"/>
              <a:gd name="connsiteX4" fmla="*/ 2895174 w 5614733"/>
              <a:gd name="connsiteY4" fmla="*/ 5177562 h 5177562"/>
              <a:gd name="connsiteX5" fmla="*/ 582 w 5614733"/>
              <a:gd name="connsiteY5" fmla="*/ 4559889 h 5177562"/>
              <a:gd name="connsiteX6" fmla="*/ 582 w 5614733"/>
              <a:gd name="connsiteY6" fmla="*/ 617675 h 5177562"/>
              <a:gd name="connsiteX0" fmla="*/ 582 w 5614733"/>
              <a:gd name="connsiteY0" fmla="*/ 617675 h 5171507"/>
              <a:gd name="connsiteX1" fmla="*/ 2895173 w 5614733"/>
              <a:gd name="connsiteY1" fmla="*/ 0 h 5171507"/>
              <a:gd name="connsiteX2" fmla="*/ 5614151 w 5614733"/>
              <a:gd name="connsiteY2" fmla="*/ 6056 h 5171507"/>
              <a:gd name="connsiteX3" fmla="*/ 5614151 w 5614733"/>
              <a:gd name="connsiteY3" fmla="*/ 5171507 h 5171507"/>
              <a:gd name="connsiteX4" fmla="*/ 2889119 w 5614733"/>
              <a:gd name="connsiteY4" fmla="*/ 5165450 h 5171507"/>
              <a:gd name="connsiteX5" fmla="*/ 582 w 5614733"/>
              <a:gd name="connsiteY5" fmla="*/ 4559889 h 5171507"/>
              <a:gd name="connsiteX6" fmla="*/ 582 w 5614733"/>
              <a:gd name="connsiteY6" fmla="*/ 617675 h 517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33" h="5171507">
                <a:moveTo>
                  <a:pt x="582" y="617675"/>
                </a:moveTo>
                <a:lnTo>
                  <a:pt x="2895173" y="0"/>
                </a:lnTo>
                <a:lnTo>
                  <a:pt x="5614151" y="6056"/>
                </a:lnTo>
                <a:cubicBezTo>
                  <a:pt x="5612132" y="1723836"/>
                  <a:pt x="5616170" y="3453727"/>
                  <a:pt x="5614151" y="5171507"/>
                </a:cubicBezTo>
                <a:lnTo>
                  <a:pt x="2889119" y="5165450"/>
                </a:lnTo>
                <a:lnTo>
                  <a:pt x="582" y="4559889"/>
                </a:lnTo>
                <a:cubicBezTo>
                  <a:pt x="-1437" y="3245818"/>
                  <a:pt x="2601" y="1931746"/>
                  <a:pt x="582" y="617675"/>
                </a:cubicBezTo>
                <a:close/>
              </a:path>
            </a:pathLst>
          </a:custGeom>
          <a:solidFill>
            <a:schemeClr val="tx1">
              <a:alpha val="8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6">
            <a:extLst>
              <a:ext uri="{FF2B5EF4-FFF2-40B4-BE49-F238E27FC236}">
                <a16:creationId xmlns:a16="http://schemas.microsoft.com/office/drawing/2014/main" id="{5FA8EC7C-7AF3-D20D-1DBE-0397EC232059}"/>
              </a:ext>
            </a:extLst>
          </p:cNvPr>
          <p:cNvSpPr>
            <a:spLocks noGrp="1"/>
          </p:cNvSpPr>
          <p:nvPr>
            <p:ph type="pic" sz="quarter" idx="17"/>
          </p:nvPr>
        </p:nvSpPr>
        <p:spPr>
          <a:xfrm>
            <a:off x="3526456" y="0"/>
            <a:ext cx="5622233" cy="5153871"/>
          </a:xfrm>
          <a:custGeom>
            <a:avLst/>
            <a:gdLst>
              <a:gd name="connsiteX0" fmla="*/ 0 w 914400"/>
              <a:gd name="connsiteY0" fmla="*/ 457200 h 914400"/>
              <a:gd name="connsiteX1" fmla="*/ 228600 w 914400"/>
              <a:gd name="connsiteY1" fmla="*/ 0 h 914400"/>
              <a:gd name="connsiteX2" fmla="*/ 685800 w 914400"/>
              <a:gd name="connsiteY2" fmla="*/ 0 h 914400"/>
              <a:gd name="connsiteX3" fmla="*/ 914400 w 914400"/>
              <a:gd name="connsiteY3" fmla="*/ 457200 h 914400"/>
              <a:gd name="connsiteX4" fmla="*/ 685800 w 914400"/>
              <a:gd name="connsiteY4" fmla="*/ 914400 h 914400"/>
              <a:gd name="connsiteX5" fmla="*/ 228600 w 914400"/>
              <a:gd name="connsiteY5" fmla="*/ 914400 h 914400"/>
              <a:gd name="connsiteX6" fmla="*/ 0 w 914400"/>
              <a:gd name="connsiteY6" fmla="*/ 457200 h 914400"/>
              <a:gd name="connsiteX0" fmla="*/ 0 w 914400"/>
              <a:gd name="connsiteY0" fmla="*/ 1506354 h 1963554"/>
              <a:gd name="connsiteX1" fmla="*/ 815741 w 914400"/>
              <a:gd name="connsiteY1" fmla="*/ 0 h 1963554"/>
              <a:gd name="connsiteX2" fmla="*/ 685800 w 914400"/>
              <a:gd name="connsiteY2" fmla="*/ 1049154 h 1963554"/>
              <a:gd name="connsiteX3" fmla="*/ 914400 w 914400"/>
              <a:gd name="connsiteY3" fmla="*/ 1506354 h 1963554"/>
              <a:gd name="connsiteX4" fmla="*/ 685800 w 914400"/>
              <a:gd name="connsiteY4" fmla="*/ 1963554 h 1963554"/>
              <a:gd name="connsiteX5" fmla="*/ 228600 w 914400"/>
              <a:gd name="connsiteY5" fmla="*/ 1963554 h 1963554"/>
              <a:gd name="connsiteX6" fmla="*/ 0 w 914400"/>
              <a:gd name="connsiteY6" fmla="*/ 1506354 h 1963554"/>
              <a:gd name="connsiteX0" fmla="*/ 0 w 3583004"/>
              <a:gd name="connsiteY0" fmla="*/ 2136808 h 2594008"/>
              <a:gd name="connsiteX1" fmla="*/ 815741 w 3583004"/>
              <a:gd name="connsiteY1" fmla="*/ 630454 h 2594008"/>
              <a:gd name="connsiteX2" fmla="*/ 3583004 w 3583004"/>
              <a:gd name="connsiteY2" fmla="*/ 0 h 2594008"/>
              <a:gd name="connsiteX3" fmla="*/ 914400 w 3583004"/>
              <a:gd name="connsiteY3" fmla="*/ 2136808 h 2594008"/>
              <a:gd name="connsiteX4" fmla="*/ 685800 w 3583004"/>
              <a:gd name="connsiteY4" fmla="*/ 2594008 h 2594008"/>
              <a:gd name="connsiteX5" fmla="*/ 228600 w 3583004"/>
              <a:gd name="connsiteY5" fmla="*/ 2594008 h 2594008"/>
              <a:gd name="connsiteX6" fmla="*/ 0 w 3583004"/>
              <a:gd name="connsiteY6" fmla="*/ 2136808 h 2594008"/>
              <a:gd name="connsiteX0" fmla="*/ 0 w 6463364"/>
              <a:gd name="connsiteY0" fmla="*/ 2136808 h 5260206"/>
              <a:gd name="connsiteX1" fmla="*/ 815741 w 6463364"/>
              <a:gd name="connsiteY1" fmla="*/ 630454 h 5260206"/>
              <a:gd name="connsiteX2" fmla="*/ 3583004 w 6463364"/>
              <a:gd name="connsiteY2" fmla="*/ 0 h 5260206"/>
              <a:gd name="connsiteX3" fmla="*/ 6463364 w 6463364"/>
              <a:gd name="connsiteY3" fmla="*/ 5260206 h 5260206"/>
              <a:gd name="connsiteX4" fmla="*/ 685800 w 6463364"/>
              <a:gd name="connsiteY4" fmla="*/ 2594008 h 5260206"/>
              <a:gd name="connsiteX5" fmla="*/ 228600 w 6463364"/>
              <a:gd name="connsiteY5" fmla="*/ 2594008 h 5260206"/>
              <a:gd name="connsiteX6" fmla="*/ 0 w 6463364"/>
              <a:gd name="connsiteY6" fmla="*/ 2136808 h 5260206"/>
              <a:gd name="connsiteX0" fmla="*/ 0 w 6463364"/>
              <a:gd name="connsiteY0" fmla="*/ 2136808 h 5260206"/>
              <a:gd name="connsiteX1" fmla="*/ 815741 w 6463364"/>
              <a:gd name="connsiteY1" fmla="*/ 630454 h 5260206"/>
              <a:gd name="connsiteX2" fmla="*/ 3583004 w 6463364"/>
              <a:gd name="connsiteY2" fmla="*/ 0 h 5260206"/>
              <a:gd name="connsiteX3" fmla="*/ 6463364 w 6463364"/>
              <a:gd name="connsiteY3" fmla="*/ 5260206 h 5260206"/>
              <a:gd name="connsiteX4" fmla="*/ 3554129 w 6463364"/>
              <a:gd name="connsiteY4" fmla="*/ 5197642 h 5260206"/>
              <a:gd name="connsiteX5" fmla="*/ 228600 w 6463364"/>
              <a:gd name="connsiteY5" fmla="*/ 2594008 h 5260206"/>
              <a:gd name="connsiteX6" fmla="*/ 0 w 6463364"/>
              <a:gd name="connsiteY6" fmla="*/ 2136808 h 5260206"/>
              <a:gd name="connsiteX0" fmla="*/ 0 w 6463364"/>
              <a:gd name="connsiteY0" fmla="*/ 2136808 h 5260206"/>
              <a:gd name="connsiteX1" fmla="*/ 815741 w 6463364"/>
              <a:gd name="connsiteY1" fmla="*/ 630454 h 5260206"/>
              <a:gd name="connsiteX2" fmla="*/ 3583004 w 6463364"/>
              <a:gd name="connsiteY2" fmla="*/ 0 h 5260206"/>
              <a:gd name="connsiteX3" fmla="*/ 6463364 w 6463364"/>
              <a:gd name="connsiteY3" fmla="*/ 5260206 h 5260206"/>
              <a:gd name="connsiteX4" fmla="*/ 3554129 w 6463364"/>
              <a:gd name="connsiteY4" fmla="*/ 5197642 h 5260206"/>
              <a:gd name="connsiteX5" fmla="*/ 782053 w 6463364"/>
              <a:gd name="connsiteY5" fmla="*/ 4649002 h 5260206"/>
              <a:gd name="connsiteX6" fmla="*/ 0 w 6463364"/>
              <a:gd name="connsiteY6" fmla="*/ 2136808 h 5260206"/>
              <a:gd name="connsiteX0" fmla="*/ 0 w 6463364"/>
              <a:gd name="connsiteY0" fmla="*/ 2146433 h 5269831"/>
              <a:gd name="connsiteX1" fmla="*/ 815741 w 6463364"/>
              <a:gd name="connsiteY1" fmla="*/ 640079 h 5269831"/>
              <a:gd name="connsiteX2" fmla="*/ 6446520 w 6463364"/>
              <a:gd name="connsiteY2" fmla="*/ 0 h 5269831"/>
              <a:gd name="connsiteX3" fmla="*/ 6463364 w 6463364"/>
              <a:gd name="connsiteY3" fmla="*/ 5269831 h 5269831"/>
              <a:gd name="connsiteX4" fmla="*/ 3554129 w 6463364"/>
              <a:gd name="connsiteY4" fmla="*/ 5207267 h 5269831"/>
              <a:gd name="connsiteX5" fmla="*/ 782053 w 6463364"/>
              <a:gd name="connsiteY5" fmla="*/ 4658627 h 5269831"/>
              <a:gd name="connsiteX6" fmla="*/ 0 w 6463364"/>
              <a:gd name="connsiteY6" fmla="*/ 2146433 h 5269831"/>
              <a:gd name="connsiteX0" fmla="*/ 0 w 6463364"/>
              <a:gd name="connsiteY0" fmla="*/ 2146434 h 5269832"/>
              <a:gd name="connsiteX1" fmla="*/ 3635943 w 6463364"/>
              <a:gd name="connsiteY1" fmla="*/ 0 h 5269832"/>
              <a:gd name="connsiteX2" fmla="*/ 6446520 w 6463364"/>
              <a:gd name="connsiteY2" fmla="*/ 1 h 5269832"/>
              <a:gd name="connsiteX3" fmla="*/ 6463364 w 6463364"/>
              <a:gd name="connsiteY3" fmla="*/ 5269832 h 5269832"/>
              <a:gd name="connsiteX4" fmla="*/ 3554129 w 6463364"/>
              <a:gd name="connsiteY4" fmla="*/ 5207268 h 5269832"/>
              <a:gd name="connsiteX5" fmla="*/ 782053 w 6463364"/>
              <a:gd name="connsiteY5" fmla="*/ 4658628 h 5269832"/>
              <a:gd name="connsiteX6" fmla="*/ 0 w 6463364"/>
              <a:gd name="connsiteY6" fmla="*/ 2146434 h 5269832"/>
              <a:gd name="connsiteX0" fmla="*/ 0 w 5731844"/>
              <a:gd name="connsiteY0" fmla="*/ 640080 h 5269832"/>
              <a:gd name="connsiteX1" fmla="*/ 2904423 w 5731844"/>
              <a:gd name="connsiteY1" fmla="*/ 0 h 5269832"/>
              <a:gd name="connsiteX2" fmla="*/ 5715000 w 5731844"/>
              <a:gd name="connsiteY2" fmla="*/ 1 h 5269832"/>
              <a:gd name="connsiteX3" fmla="*/ 5731844 w 5731844"/>
              <a:gd name="connsiteY3" fmla="*/ 5269832 h 5269832"/>
              <a:gd name="connsiteX4" fmla="*/ 2822609 w 5731844"/>
              <a:gd name="connsiteY4" fmla="*/ 5207268 h 5269832"/>
              <a:gd name="connsiteX5" fmla="*/ 50533 w 5731844"/>
              <a:gd name="connsiteY5" fmla="*/ 4658628 h 5269832"/>
              <a:gd name="connsiteX6" fmla="*/ 0 w 5731844"/>
              <a:gd name="connsiteY6" fmla="*/ 640080 h 5269832"/>
              <a:gd name="connsiteX0" fmla="*/ 0 w 5731844"/>
              <a:gd name="connsiteY0" fmla="*/ 640079 h 5269831"/>
              <a:gd name="connsiteX1" fmla="*/ 2974273 w 5731844"/>
              <a:gd name="connsiteY1" fmla="*/ 25399 h 5269831"/>
              <a:gd name="connsiteX2" fmla="*/ 5715000 w 5731844"/>
              <a:gd name="connsiteY2" fmla="*/ 0 h 5269831"/>
              <a:gd name="connsiteX3" fmla="*/ 5731844 w 5731844"/>
              <a:gd name="connsiteY3" fmla="*/ 5269831 h 5269831"/>
              <a:gd name="connsiteX4" fmla="*/ 2822609 w 5731844"/>
              <a:gd name="connsiteY4" fmla="*/ 5207267 h 5269831"/>
              <a:gd name="connsiteX5" fmla="*/ 50533 w 5731844"/>
              <a:gd name="connsiteY5" fmla="*/ 4658627 h 5269831"/>
              <a:gd name="connsiteX6" fmla="*/ 0 w 5731844"/>
              <a:gd name="connsiteY6" fmla="*/ 640079 h 5269831"/>
              <a:gd name="connsiteX0" fmla="*/ 0 w 5731844"/>
              <a:gd name="connsiteY0" fmla="*/ 614680 h 5244432"/>
              <a:gd name="connsiteX1" fmla="*/ 2974273 w 5731844"/>
              <a:gd name="connsiteY1" fmla="*/ 0 h 5244432"/>
              <a:gd name="connsiteX2" fmla="*/ 5689600 w 5731844"/>
              <a:gd name="connsiteY2" fmla="*/ 3176 h 5244432"/>
              <a:gd name="connsiteX3" fmla="*/ 5731844 w 5731844"/>
              <a:gd name="connsiteY3" fmla="*/ 5244432 h 5244432"/>
              <a:gd name="connsiteX4" fmla="*/ 2822609 w 5731844"/>
              <a:gd name="connsiteY4" fmla="*/ 5181868 h 5244432"/>
              <a:gd name="connsiteX5" fmla="*/ 50533 w 5731844"/>
              <a:gd name="connsiteY5" fmla="*/ 4633228 h 5244432"/>
              <a:gd name="connsiteX6" fmla="*/ 0 w 5731844"/>
              <a:gd name="connsiteY6" fmla="*/ 614680 h 5244432"/>
              <a:gd name="connsiteX0" fmla="*/ 0 w 5693744"/>
              <a:gd name="connsiteY0" fmla="*/ 614680 h 5181868"/>
              <a:gd name="connsiteX1" fmla="*/ 2974273 w 5693744"/>
              <a:gd name="connsiteY1" fmla="*/ 0 h 5181868"/>
              <a:gd name="connsiteX2" fmla="*/ 5689600 w 5693744"/>
              <a:gd name="connsiteY2" fmla="*/ 3176 h 5181868"/>
              <a:gd name="connsiteX3" fmla="*/ 5693744 w 5693744"/>
              <a:gd name="connsiteY3" fmla="*/ 5168232 h 5181868"/>
              <a:gd name="connsiteX4" fmla="*/ 2822609 w 5693744"/>
              <a:gd name="connsiteY4" fmla="*/ 5181868 h 5181868"/>
              <a:gd name="connsiteX5" fmla="*/ 50533 w 5693744"/>
              <a:gd name="connsiteY5" fmla="*/ 4633228 h 5181868"/>
              <a:gd name="connsiteX6" fmla="*/ 0 w 5693744"/>
              <a:gd name="connsiteY6" fmla="*/ 614680 h 5181868"/>
              <a:gd name="connsiteX0" fmla="*/ 0 w 5693744"/>
              <a:gd name="connsiteY0" fmla="*/ 614680 h 5168232"/>
              <a:gd name="connsiteX1" fmla="*/ 2974273 w 5693744"/>
              <a:gd name="connsiteY1" fmla="*/ 0 h 5168232"/>
              <a:gd name="connsiteX2" fmla="*/ 5689600 w 5693744"/>
              <a:gd name="connsiteY2" fmla="*/ 3176 h 5168232"/>
              <a:gd name="connsiteX3" fmla="*/ 5693744 w 5693744"/>
              <a:gd name="connsiteY3" fmla="*/ 5168232 h 5168232"/>
              <a:gd name="connsiteX4" fmla="*/ 2959134 w 5693744"/>
              <a:gd name="connsiteY4" fmla="*/ 5162818 h 5168232"/>
              <a:gd name="connsiteX5" fmla="*/ 50533 w 5693744"/>
              <a:gd name="connsiteY5" fmla="*/ 4633228 h 5168232"/>
              <a:gd name="connsiteX6" fmla="*/ 0 w 5693744"/>
              <a:gd name="connsiteY6" fmla="*/ 614680 h 5168232"/>
              <a:gd name="connsiteX0" fmla="*/ 0 w 5693744"/>
              <a:gd name="connsiteY0" fmla="*/ 614680 h 5168232"/>
              <a:gd name="connsiteX1" fmla="*/ 2974273 w 5693744"/>
              <a:gd name="connsiteY1" fmla="*/ 0 h 5168232"/>
              <a:gd name="connsiteX2" fmla="*/ 5689600 w 5693744"/>
              <a:gd name="connsiteY2" fmla="*/ 3176 h 5168232"/>
              <a:gd name="connsiteX3" fmla="*/ 5693744 w 5693744"/>
              <a:gd name="connsiteY3" fmla="*/ 5168232 h 5168232"/>
              <a:gd name="connsiteX4" fmla="*/ 2959134 w 5693744"/>
              <a:gd name="connsiteY4" fmla="*/ 5162818 h 5168232"/>
              <a:gd name="connsiteX5" fmla="*/ 79108 w 5693744"/>
              <a:gd name="connsiteY5" fmla="*/ 4560203 h 5168232"/>
              <a:gd name="connsiteX6" fmla="*/ 0 w 5693744"/>
              <a:gd name="connsiteY6" fmla="*/ 614680 h 5168232"/>
              <a:gd name="connsiteX0" fmla="*/ 0 w 5617544"/>
              <a:gd name="connsiteY0" fmla="*/ 617855 h 5168232"/>
              <a:gd name="connsiteX1" fmla="*/ 2898073 w 5617544"/>
              <a:gd name="connsiteY1" fmla="*/ 0 h 5168232"/>
              <a:gd name="connsiteX2" fmla="*/ 5613400 w 5617544"/>
              <a:gd name="connsiteY2" fmla="*/ 3176 h 5168232"/>
              <a:gd name="connsiteX3" fmla="*/ 5617544 w 5617544"/>
              <a:gd name="connsiteY3" fmla="*/ 5168232 h 5168232"/>
              <a:gd name="connsiteX4" fmla="*/ 2882934 w 5617544"/>
              <a:gd name="connsiteY4" fmla="*/ 5162818 h 5168232"/>
              <a:gd name="connsiteX5" fmla="*/ 2908 w 5617544"/>
              <a:gd name="connsiteY5" fmla="*/ 4560203 h 5168232"/>
              <a:gd name="connsiteX6" fmla="*/ 0 w 5617544"/>
              <a:gd name="connsiteY6" fmla="*/ 617855 h 5168232"/>
              <a:gd name="connsiteX0" fmla="*/ 0 w 5618316"/>
              <a:gd name="connsiteY0" fmla="*/ 617855 h 5168232"/>
              <a:gd name="connsiteX1" fmla="*/ 2898073 w 5618316"/>
              <a:gd name="connsiteY1" fmla="*/ 0 h 5168232"/>
              <a:gd name="connsiteX2" fmla="*/ 5616575 w 5618316"/>
              <a:gd name="connsiteY2" fmla="*/ 1 h 5168232"/>
              <a:gd name="connsiteX3" fmla="*/ 5617544 w 5618316"/>
              <a:gd name="connsiteY3" fmla="*/ 5168232 h 5168232"/>
              <a:gd name="connsiteX4" fmla="*/ 2882934 w 5618316"/>
              <a:gd name="connsiteY4" fmla="*/ 5162818 h 5168232"/>
              <a:gd name="connsiteX5" fmla="*/ 2908 w 5618316"/>
              <a:gd name="connsiteY5" fmla="*/ 4560203 h 5168232"/>
              <a:gd name="connsiteX6" fmla="*/ 0 w 5618316"/>
              <a:gd name="connsiteY6" fmla="*/ 617855 h 5168232"/>
              <a:gd name="connsiteX0" fmla="*/ 0 w 5621152"/>
              <a:gd name="connsiteY0" fmla="*/ 617855 h 5168232"/>
              <a:gd name="connsiteX1" fmla="*/ 2898073 w 5621152"/>
              <a:gd name="connsiteY1" fmla="*/ 0 h 5168232"/>
              <a:gd name="connsiteX2" fmla="*/ 5619750 w 5621152"/>
              <a:gd name="connsiteY2" fmla="*/ 1 h 5168232"/>
              <a:gd name="connsiteX3" fmla="*/ 5617544 w 5621152"/>
              <a:gd name="connsiteY3" fmla="*/ 5168232 h 5168232"/>
              <a:gd name="connsiteX4" fmla="*/ 2882934 w 5621152"/>
              <a:gd name="connsiteY4" fmla="*/ 5162818 h 5168232"/>
              <a:gd name="connsiteX5" fmla="*/ 2908 w 5621152"/>
              <a:gd name="connsiteY5" fmla="*/ 4560203 h 5168232"/>
              <a:gd name="connsiteX6" fmla="*/ 0 w 5621152"/>
              <a:gd name="connsiteY6" fmla="*/ 617855 h 5168232"/>
              <a:gd name="connsiteX0" fmla="*/ 0 w 5621152"/>
              <a:gd name="connsiteY0" fmla="*/ 617855 h 5162818"/>
              <a:gd name="connsiteX1" fmla="*/ 2898073 w 5621152"/>
              <a:gd name="connsiteY1" fmla="*/ 0 h 5162818"/>
              <a:gd name="connsiteX2" fmla="*/ 5619750 w 5621152"/>
              <a:gd name="connsiteY2" fmla="*/ 1 h 5162818"/>
              <a:gd name="connsiteX3" fmla="*/ 5617544 w 5621152"/>
              <a:gd name="connsiteY3" fmla="*/ 5149182 h 5162818"/>
              <a:gd name="connsiteX4" fmla="*/ 2882934 w 5621152"/>
              <a:gd name="connsiteY4" fmla="*/ 5162818 h 5162818"/>
              <a:gd name="connsiteX5" fmla="*/ 2908 w 5621152"/>
              <a:gd name="connsiteY5" fmla="*/ 4560203 h 5162818"/>
              <a:gd name="connsiteX6" fmla="*/ 0 w 5621152"/>
              <a:gd name="connsiteY6" fmla="*/ 617855 h 5162818"/>
              <a:gd name="connsiteX0" fmla="*/ 0 w 5621152"/>
              <a:gd name="connsiteY0" fmla="*/ 617855 h 5156468"/>
              <a:gd name="connsiteX1" fmla="*/ 2898073 w 5621152"/>
              <a:gd name="connsiteY1" fmla="*/ 0 h 5156468"/>
              <a:gd name="connsiteX2" fmla="*/ 5619750 w 5621152"/>
              <a:gd name="connsiteY2" fmla="*/ 1 h 5156468"/>
              <a:gd name="connsiteX3" fmla="*/ 5617544 w 5621152"/>
              <a:gd name="connsiteY3" fmla="*/ 5149182 h 5156468"/>
              <a:gd name="connsiteX4" fmla="*/ 2870234 w 5621152"/>
              <a:gd name="connsiteY4" fmla="*/ 5156468 h 5156468"/>
              <a:gd name="connsiteX5" fmla="*/ 2908 w 5621152"/>
              <a:gd name="connsiteY5" fmla="*/ 4560203 h 5156468"/>
              <a:gd name="connsiteX6" fmla="*/ 0 w 5621152"/>
              <a:gd name="connsiteY6" fmla="*/ 617855 h 5156468"/>
              <a:gd name="connsiteX0" fmla="*/ 0 w 5621152"/>
              <a:gd name="connsiteY0" fmla="*/ 617855 h 5150118"/>
              <a:gd name="connsiteX1" fmla="*/ 2898073 w 5621152"/>
              <a:gd name="connsiteY1" fmla="*/ 0 h 5150118"/>
              <a:gd name="connsiteX2" fmla="*/ 5619750 w 5621152"/>
              <a:gd name="connsiteY2" fmla="*/ 1 h 5150118"/>
              <a:gd name="connsiteX3" fmla="*/ 5617544 w 5621152"/>
              <a:gd name="connsiteY3" fmla="*/ 5149182 h 5150118"/>
              <a:gd name="connsiteX4" fmla="*/ 2886109 w 5621152"/>
              <a:gd name="connsiteY4" fmla="*/ 5150118 h 5150118"/>
              <a:gd name="connsiteX5" fmla="*/ 2908 w 5621152"/>
              <a:gd name="connsiteY5" fmla="*/ 4560203 h 5150118"/>
              <a:gd name="connsiteX6" fmla="*/ 0 w 5621152"/>
              <a:gd name="connsiteY6" fmla="*/ 617855 h 5150118"/>
              <a:gd name="connsiteX0" fmla="*/ 0 w 5622233"/>
              <a:gd name="connsiteY0" fmla="*/ 617855 h 5153871"/>
              <a:gd name="connsiteX1" fmla="*/ 2898073 w 5622233"/>
              <a:gd name="connsiteY1" fmla="*/ 0 h 5153871"/>
              <a:gd name="connsiteX2" fmla="*/ 5619750 w 5622233"/>
              <a:gd name="connsiteY2" fmla="*/ 1 h 5153871"/>
              <a:gd name="connsiteX3" fmla="*/ 5622233 w 5622233"/>
              <a:gd name="connsiteY3" fmla="*/ 5153871 h 5153871"/>
              <a:gd name="connsiteX4" fmla="*/ 2886109 w 5622233"/>
              <a:gd name="connsiteY4" fmla="*/ 5150118 h 5153871"/>
              <a:gd name="connsiteX5" fmla="*/ 2908 w 5622233"/>
              <a:gd name="connsiteY5" fmla="*/ 4560203 h 5153871"/>
              <a:gd name="connsiteX6" fmla="*/ 0 w 5622233"/>
              <a:gd name="connsiteY6" fmla="*/ 617855 h 5153871"/>
              <a:gd name="connsiteX0" fmla="*/ 0 w 5622233"/>
              <a:gd name="connsiteY0" fmla="*/ 617855 h 5153871"/>
              <a:gd name="connsiteX1" fmla="*/ 2898073 w 5622233"/>
              <a:gd name="connsiteY1" fmla="*/ 0 h 5153871"/>
              <a:gd name="connsiteX2" fmla="*/ 5619750 w 5622233"/>
              <a:gd name="connsiteY2" fmla="*/ 1 h 5153871"/>
              <a:gd name="connsiteX3" fmla="*/ 5622233 w 5622233"/>
              <a:gd name="connsiteY3" fmla="*/ 5153871 h 5153871"/>
              <a:gd name="connsiteX4" fmla="*/ 2886109 w 5622233"/>
              <a:gd name="connsiteY4" fmla="*/ 5150118 h 5153871"/>
              <a:gd name="connsiteX5" fmla="*/ 2908 w 5622233"/>
              <a:gd name="connsiteY5" fmla="*/ 4560203 h 5153871"/>
              <a:gd name="connsiteX6" fmla="*/ 0 w 5622233"/>
              <a:gd name="connsiteY6" fmla="*/ 617855 h 515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2233" h="5153871">
                <a:moveTo>
                  <a:pt x="0" y="617855"/>
                </a:moveTo>
                <a:lnTo>
                  <a:pt x="2898073" y="0"/>
                </a:lnTo>
                <a:lnTo>
                  <a:pt x="5619750" y="1"/>
                </a:lnTo>
                <a:cubicBezTo>
                  <a:pt x="5625365" y="1756611"/>
                  <a:pt x="5616618" y="5146344"/>
                  <a:pt x="5622233" y="5153871"/>
                </a:cubicBezTo>
                <a:lnTo>
                  <a:pt x="2886109" y="5150118"/>
                </a:lnTo>
                <a:lnTo>
                  <a:pt x="2908" y="4560203"/>
                </a:lnTo>
                <a:cubicBezTo>
                  <a:pt x="1939" y="3246087"/>
                  <a:pt x="969" y="1931971"/>
                  <a:pt x="0" y="617855"/>
                </a:cubicBezTo>
                <a:close/>
              </a:path>
            </a:pathLst>
          </a:custGeom>
        </p:spPr>
        <p:txBody>
          <a:bodyPr/>
          <a:lstStyle/>
          <a:p>
            <a:endParaRPr lang="en-US"/>
          </a:p>
        </p:txBody>
      </p:sp>
    </p:spTree>
    <p:extLst>
      <p:ext uri="{BB962C8B-B14F-4D97-AF65-F5344CB8AC3E}">
        <p14:creationId xmlns:p14="http://schemas.microsoft.com/office/powerpoint/2010/main" val="1303300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rapezium_picture_crop_right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94008B6-A8B6-1A1E-BF9D-A953D9A031E7}"/>
              </a:ext>
            </a:extLst>
          </p:cNvPr>
          <p:cNvSpPr>
            <a:spLocks noGrp="1"/>
          </p:cNvSpPr>
          <p:nvPr>
            <p:ph type="pic" sz="quarter" idx="10"/>
          </p:nvPr>
        </p:nvSpPr>
        <p:spPr>
          <a:xfrm>
            <a:off x="3666072" y="-1"/>
            <a:ext cx="5477928" cy="4249271"/>
          </a:xfrm>
          <a:custGeom>
            <a:avLst/>
            <a:gdLst>
              <a:gd name="connsiteX0" fmla="*/ 0 w 5470244"/>
              <a:gd name="connsiteY0" fmla="*/ 0 h 4249271"/>
              <a:gd name="connsiteX1" fmla="*/ 5470244 w 5470244"/>
              <a:gd name="connsiteY1" fmla="*/ 0 h 4249271"/>
              <a:gd name="connsiteX2" fmla="*/ 5470244 w 5470244"/>
              <a:gd name="connsiteY2" fmla="*/ 4249271 h 4249271"/>
              <a:gd name="connsiteX3" fmla="*/ 0 w 5470244"/>
              <a:gd name="connsiteY3" fmla="*/ 4249271 h 4249271"/>
              <a:gd name="connsiteX4" fmla="*/ 0 w 5470244"/>
              <a:gd name="connsiteY4" fmla="*/ 0 h 4249271"/>
              <a:gd name="connsiteX0" fmla="*/ 7684 w 5477928"/>
              <a:gd name="connsiteY0" fmla="*/ 0 h 4249271"/>
              <a:gd name="connsiteX1" fmla="*/ 5477928 w 5477928"/>
              <a:gd name="connsiteY1" fmla="*/ 0 h 4249271"/>
              <a:gd name="connsiteX2" fmla="*/ 5477928 w 5477928"/>
              <a:gd name="connsiteY2" fmla="*/ 4249271 h 4249271"/>
              <a:gd name="connsiteX3" fmla="*/ 0 w 5477928"/>
              <a:gd name="connsiteY3" fmla="*/ 3088982 h 4249271"/>
              <a:gd name="connsiteX4" fmla="*/ 7684 w 5477928"/>
              <a:gd name="connsiteY4" fmla="*/ 0 h 4249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7928" h="4249271">
                <a:moveTo>
                  <a:pt x="7684" y="0"/>
                </a:moveTo>
                <a:lnTo>
                  <a:pt x="5477928" y="0"/>
                </a:lnTo>
                <a:lnTo>
                  <a:pt x="5477928" y="4249271"/>
                </a:lnTo>
                <a:lnTo>
                  <a:pt x="0" y="3088982"/>
                </a:lnTo>
                <a:cubicBezTo>
                  <a:pt x="2561" y="2059321"/>
                  <a:pt x="5123" y="1029661"/>
                  <a:pt x="7684" y="0"/>
                </a:cubicBezTo>
                <a:close/>
              </a:path>
            </a:pathLst>
          </a:custGeom>
          <a:noFill/>
        </p:spPr>
        <p:txBody>
          <a:bodyPr/>
          <a:lstStyle/>
          <a:p>
            <a:endParaRPr lang="en-US"/>
          </a:p>
        </p:txBody>
      </p:sp>
    </p:spTree>
    <p:extLst>
      <p:ext uri="{BB962C8B-B14F-4D97-AF65-F5344CB8AC3E}">
        <p14:creationId xmlns:p14="http://schemas.microsoft.com/office/powerpoint/2010/main" val="4137427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 one colum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F9049C-5EAF-226D-ED18-A160701E2EAA}"/>
              </a:ext>
            </a:extLst>
          </p:cNvPr>
          <p:cNvSpPr>
            <a:spLocks noGrp="1"/>
          </p:cNvSpPr>
          <p:nvPr>
            <p:ph type="title" hasCustomPrompt="1"/>
          </p:nvPr>
        </p:nvSpPr>
        <p:spPr/>
        <p:txBody>
          <a:bodyPr/>
          <a:lstStyle/>
          <a:p>
            <a:r>
              <a:rPr lang="de-DE" dirty="0"/>
              <a:t>MASTERTITELFORMAT BEARBEITEN</a:t>
            </a:r>
            <a:endParaRPr lang="de-CH" dirty="0"/>
          </a:p>
        </p:txBody>
      </p:sp>
      <p:sp>
        <p:nvSpPr>
          <p:cNvPr id="3" name="Foliennummernplatzhalter 2">
            <a:extLst>
              <a:ext uri="{FF2B5EF4-FFF2-40B4-BE49-F238E27FC236}">
                <a16:creationId xmlns:a16="http://schemas.microsoft.com/office/drawing/2014/main" id="{53272D14-BA8B-8D52-0DCB-67D001956649}"/>
              </a:ext>
            </a:extLst>
          </p:cNvPr>
          <p:cNvSpPr>
            <a:spLocks noGrp="1"/>
          </p:cNvSpPr>
          <p:nvPr>
            <p:ph type="sldNum" sz="quarter" idx="10"/>
          </p:nvPr>
        </p:nvSpPr>
        <p:spPr/>
        <p:txBody>
          <a:bodyPr/>
          <a:lstStyle/>
          <a:p>
            <a:fld id="{12D116C6-9D10-D44E-AA23-7E3CFF1AD8CE}" type="slidenum">
              <a:rPr lang="en-US" smtClean="0"/>
              <a:pPr/>
              <a:t>‹#›</a:t>
            </a:fld>
            <a:endParaRPr lang="en-US" dirty="0"/>
          </a:p>
        </p:txBody>
      </p:sp>
      <p:sp>
        <p:nvSpPr>
          <p:cNvPr id="6" name="Textplatzhalter 5">
            <a:extLst>
              <a:ext uri="{FF2B5EF4-FFF2-40B4-BE49-F238E27FC236}">
                <a16:creationId xmlns:a16="http://schemas.microsoft.com/office/drawing/2014/main" id="{6EFBE929-7366-C923-9127-BFDE2963377F}"/>
              </a:ext>
            </a:extLst>
          </p:cNvPr>
          <p:cNvSpPr>
            <a:spLocks noGrp="1"/>
          </p:cNvSpPr>
          <p:nvPr>
            <p:ph type="body" sz="quarter" idx="11"/>
          </p:nvPr>
        </p:nvSpPr>
        <p:spPr>
          <a:xfrm>
            <a:off x="431800" y="1131888"/>
            <a:ext cx="8280400" cy="36004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Subtitle 2">
            <a:extLst>
              <a:ext uri="{FF2B5EF4-FFF2-40B4-BE49-F238E27FC236}">
                <a16:creationId xmlns:a16="http://schemas.microsoft.com/office/drawing/2014/main" id="{7ED4B2D5-1255-D71A-DD72-B6CF958DE67C}"/>
              </a:ext>
            </a:extLst>
          </p:cNvPr>
          <p:cNvSpPr>
            <a:spLocks noGrp="1"/>
          </p:cNvSpPr>
          <p:nvPr>
            <p:ph type="subTitle" idx="1" hasCustomPrompt="1"/>
          </p:nvPr>
        </p:nvSpPr>
        <p:spPr>
          <a:xfrm>
            <a:off x="435600" y="573679"/>
            <a:ext cx="8276600" cy="334970"/>
          </a:xfrm>
        </p:spPr>
        <p:txBody>
          <a:bodyPr>
            <a:noAutofit/>
          </a:bodyPr>
          <a:lstStyle>
            <a:lvl1pPr marL="0" indent="0" algn="l">
              <a:buNone/>
              <a:defRPr sz="1600" b="1" i="0">
                <a:solidFill>
                  <a:srgbClr val="267E9E"/>
                </a:solidFill>
                <a:latin typeface="Aptos SemiBold" panose="020B00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Tree>
    <p:extLst>
      <p:ext uri="{BB962C8B-B14F-4D97-AF65-F5344CB8AC3E}">
        <p14:creationId xmlns:p14="http://schemas.microsoft.com/office/powerpoint/2010/main" val="791049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Light Blue Trapezium">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C873CF-1D9D-6A26-962C-3ED98E5A6353}"/>
              </a:ext>
            </a:extLst>
          </p:cNvPr>
          <p:cNvSpPr/>
          <p:nvPr userDrawn="1"/>
        </p:nvSpPr>
        <p:spPr>
          <a:xfrm>
            <a:off x="0" y="0"/>
            <a:ext cx="9144000" cy="51435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4">
            <a:extLst>
              <a:ext uri="{FF2B5EF4-FFF2-40B4-BE49-F238E27FC236}">
                <a16:creationId xmlns:a16="http://schemas.microsoft.com/office/drawing/2014/main" id="{DFED7FD8-C232-047D-ED7D-24B843B8DAE9}"/>
              </a:ext>
            </a:extLst>
          </p:cNvPr>
          <p:cNvSpPr/>
          <p:nvPr userDrawn="1"/>
        </p:nvSpPr>
        <p:spPr>
          <a:xfrm>
            <a:off x="0" y="0"/>
            <a:ext cx="4023166" cy="5157302"/>
          </a:xfrm>
          <a:custGeom>
            <a:avLst/>
            <a:gdLst>
              <a:gd name="connsiteX0" fmla="*/ 12112 w 4002771"/>
              <a:gd name="connsiteY0" fmla="*/ 0 h 5147285"/>
              <a:gd name="connsiteX1" fmla="*/ 4002771 w 4002771"/>
              <a:gd name="connsiteY1" fmla="*/ 853844 h 5147285"/>
              <a:gd name="connsiteX2" fmla="*/ 3996716 w 4002771"/>
              <a:gd name="connsiteY2" fmla="*/ 4299497 h 5147285"/>
              <a:gd name="connsiteX3" fmla="*/ 0 w 4002771"/>
              <a:gd name="connsiteY3" fmla="*/ 5147285 h 5147285"/>
              <a:gd name="connsiteX4" fmla="*/ 12112 w 4002771"/>
              <a:gd name="connsiteY4" fmla="*/ 0 h 5147285"/>
              <a:gd name="connsiteX0" fmla="*/ 4855 w 4002771"/>
              <a:gd name="connsiteY0" fmla="*/ 0 h 5140028"/>
              <a:gd name="connsiteX1" fmla="*/ 4002771 w 4002771"/>
              <a:gd name="connsiteY1" fmla="*/ 846587 h 5140028"/>
              <a:gd name="connsiteX2" fmla="*/ 3996716 w 4002771"/>
              <a:gd name="connsiteY2" fmla="*/ 4292240 h 5140028"/>
              <a:gd name="connsiteX3" fmla="*/ 0 w 4002771"/>
              <a:gd name="connsiteY3" fmla="*/ 5140028 h 5140028"/>
              <a:gd name="connsiteX4" fmla="*/ 4855 w 4002771"/>
              <a:gd name="connsiteY4" fmla="*/ 0 h 5140028"/>
              <a:gd name="connsiteX0" fmla="*/ 1044 w 4004989"/>
              <a:gd name="connsiteY0" fmla="*/ 0 h 5134000"/>
              <a:gd name="connsiteX1" fmla="*/ 4004989 w 4004989"/>
              <a:gd name="connsiteY1" fmla="*/ 840559 h 5134000"/>
              <a:gd name="connsiteX2" fmla="*/ 3998934 w 4004989"/>
              <a:gd name="connsiteY2" fmla="*/ 4286212 h 5134000"/>
              <a:gd name="connsiteX3" fmla="*/ 2218 w 4004989"/>
              <a:gd name="connsiteY3" fmla="*/ 5134000 h 5134000"/>
              <a:gd name="connsiteX4" fmla="*/ 1044 w 4004989"/>
              <a:gd name="connsiteY4" fmla="*/ 0 h 513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989" h="5134000">
                <a:moveTo>
                  <a:pt x="1044" y="0"/>
                </a:moveTo>
                <a:lnTo>
                  <a:pt x="4004989" y="840559"/>
                </a:lnTo>
                <a:cubicBezTo>
                  <a:pt x="4002971" y="1989110"/>
                  <a:pt x="4000952" y="3137661"/>
                  <a:pt x="3998934" y="4286212"/>
                </a:cubicBezTo>
                <a:lnTo>
                  <a:pt x="2218" y="5134000"/>
                </a:lnTo>
                <a:cubicBezTo>
                  <a:pt x="6255" y="3418238"/>
                  <a:pt x="-2993" y="1715762"/>
                  <a:pt x="1044" y="0"/>
                </a:cubicBezTo>
                <a:close/>
              </a:path>
            </a:pathLst>
          </a:custGeom>
          <a:solidFill>
            <a:srgbClr val="0132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2041CA6-88CB-2E8B-A801-8FCAC2F5F7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88371" y="4645495"/>
            <a:ext cx="1962419" cy="186897"/>
          </a:xfrm>
          <a:prstGeom prst="rect">
            <a:avLst/>
          </a:prstGeom>
        </p:spPr>
      </p:pic>
      <p:sp>
        <p:nvSpPr>
          <p:cNvPr id="18" name="Freeform 17">
            <a:extLst>
              <a:ext uri="{FF2B5EF4-FFF2-40B4-BE49-F238E27FC236}">
                <a16:creationId xmlns:a16="http://schemas.microsoft.com/office/drawing/2014/main" id="{E0D26DFC-D2D6-2710-DCF3-81771E7D6AA7}"/>
              </a:ext>
            </a:extLst>
          </p:cNvPr>
          <p:cNvSpPr/>
          <p:nvPr userDrawn="1"/>
        </p:nvSpPr>
        <p:spPr>
          <a:xfrm>
            <a:off x="3645259" y="2552468"/>
            <a:ext cx="2037806" cy="2269671"/>
          </a:xfrm>
          <a:custGeom>
            <a:avLst/>
            <a:gdLst>
              <a:gd name="connsiteX0" fmla="*/ 0 w 2037806"/>
              <a:gd name="connsiteY0" fmla="*/ 431074 h 2269671"/>
              <a:gd name="connsiteX1" fmla="*/ 2031275 w 2037806"/>
              <a:gd name="connsiteY1" fmla="*/ 0 h 2269671"/>
              <a:gd name="connsiteX2" fmla="*/ 2037806 w 2037806"/>
              <a:gd name="connsiteY2" fmla="*/ 2269671 h 2269671"/>
              <a:gd name="connsiteX3" fmla="*/ 3266 w 2037806"/>
              <a:gd name="connsiteY3" fmla="*/ 1828800 h 2269671"/>
              <a:gd name="connsiteX4" fmla="*/ 0 w 2037806"/>
              <a:gd name="connsiteY4" fmla="*/ 431074 h 2269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806" h="2269671">
                <a:moveTo>
                  <a:pt x="0" y="431074"/>
                </a:moveTo>
                <a:lnTo>
                  <a:pt x="2031275" y="0"/>
                </a:lnTo>
                <a:lnTo>
                  <a:pt x="2037806" y="2269671"/>
                </a:lnTo>
                <a:lnTo>
                  <a:pt x="3266" y="1828800"/>
                </a:lnTo>
                <a:cubicBezTo>
                  <a:pt x="2177" y="1362891"/>
                  <a:pt x="1089" y="896983"/>
                  <a:pt x="0" y="431074"/>
                </a:cubicBezTo>
                <a:close/>
              </a:path>
            </a:pathLst>
          </a:custGeom>
          <a:solidFill>
            <a:schemeClr val="bg1">
              <a:alpha val="5009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D834711B-BD6B-389E-E9AD-3B15DBAB5BC0}"/>
              </a:ext>
            </a:extLst>
          </p:cNvPr>
          <p:cNvSpPr/>
          <p:nvPr userDrawn="1"/>
        </p:nvSpPr>
        <p:spPr>
          <a:xfrm>
            <a:off x="6844283" y="808657"/>
            <a:ext cx="1434178" cy="1597362"/>
          </a:xfrm>
          <a:custGeom>
            <a:avLst/>
            <a:gdLst>
              <a:gd name="connsiteX0" fmla="*/ 0 w 2037806"/>
              <a:gd name="connsiteY0" fmla="*/ 431074 h 2269671"/>
              <a:gd name="connsiteX1" fmla="*/ 2031275 w 2037806"/>
              <a:gd name="connsiteY1" fmla="*/ 0 h 2269671"/>
              <a:gd name="connsiteX2" fmla="*/ 2037806 w 2037806"/>
              <a:gd name="connsiteY2" fmla="*/ 2269671 h 2269671"/>
              <a:gd name="connsiteX3" fmla="*/ 3266 w 2037806"/>
              <a:gd name="connsiteY3" fmla="*/ 1828800 h 2269671"/>
              <a:gd name="connsiteX4" fmla="*/ 0 w 2037806"/>
              <a:gd name="connsiteY4" fmla="*/ 431074 h 2269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806" h="2269671">
                <a:moveTo>
                  <a:pt x="0" y="431074"/>
                </a:moveTo>
                <a:lnTo>
                  <a:pt x="2031275" y="0"/>
                </a:lnTo>
                <a:lnTo>
                  <a:pt x="2037806" y="2269671"/>
                </a:lnTo>
                <a:lnTo>
                  <a:pt x="3266" y="1828800"/>
                </a:lnTo>
                <a:cubicBezTo>
                  <a:pt x="2177" y="1362891"/>
                  <a:pt x="1089" y="896983"/>
                  <a:pt x="0" y="431074"/>
                </a:cubicBezTo>
                <a:close/>
              </a:path>
            </a:pathLst>
          </a:custGeom>
          <a:noFill/>
          <a:ln w="50800">
            <a:solidFill>
              <a:schemeClr val="bg1">
                <a:alpha val="50271"/>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90EB27DC-8C94-AEA1-8438-123976072F7F}"/>
              </a:ext>
            </a:extLst>
          </p:cNvPr>
          <p:cNvSpPr/>
          <p:nvPr userDrawn="1"/>
        </p:nvSpPr>
        <p:spPr>
          <a:xfrm flipH="1">
            <a:off x="5336165" y="1452470"/>
            <a:ext cx="1741709" cy="1939884"/>
          </a:xfrm>
          <a:custGeom>
            <a:avLst/>
            <a:gdLst>
              <a:gd name="connsiteX0" fmla="*/ 0 w 2037806"/>
              <a:gd name="connsiteY0" fmla="*/ 431074 h 2269671"/>
              <a:gd name="connsiteX1" fmla="*/ 2031275 w 2037806"/>
              <a:gd name="connsiteY1" fmla="*/ 0 h 2269671"/>
              <a:gd name="connsiteX2" fmla="*/ 2037806 w 2037806"/>
              <a:gd name="connsiteY2" fmla="*/ 2269671 h 2269671"/>
              <a:gd name="connsiteX3" fmla="*/ 3266 w 2037806"/>
              <a:gd name="connsiteY3" fmla="*/ 1828800 h 2269671"/>
              <a:gd name="connsiteX4" fmla="*/ 0 w 2037806"/>
              <a:gd name="connsiteY4" fmla="*/ 431074 h 2269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806" h="2269671">
                <a:moveTo>
                  <a:pt x="0" y="431074"/>
                </a:moveTo>
                <a:lnTo>
                  <a:pt x="2031275" y="0"/>
                </a:lnTo>
                <a:lnTo>
                  <a:pt x="2037806" y="2269671"/>
                </a:lnTo>
                <a:lnTo>
                  <a:pt x="3266" y="1828800"/>
                </a:lnTo>
                <a:cubicBezTo>
                  <a:pt x="2177" y="1362891"/>
                  <a:pt x="1089" y="896983"/>
                  <a:pt x="0" y="431074"/>
                </a:cubicBezTo>
                <a:close/>
              </a:path>
            </a:pathLst>
          </a:custGeom>
          <a:noFill/>
          <a:ln w="57150">
            <a:solidFill>
              <a:schemeClr val="bg1">
                <a:alpha val="50271"/>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1">
            <a:extLst>
              <a:ext uri="{FF2B5EF4-FFF2-40B4-BE49-F238E27FC236}">
                <a16:creationId xmlns:a16="http://schemas.microsoft.com/office/drawing/2014/main" id="{34E83F2C-1E7C-D4D4-6137-1072740DA934}"/>
              </a:ext>
            </a:extLst>
          </p:cNvPr>
          <p:cNvSpPr>
            <a:spLocks noGrp="1"/>
          </p:cNvSpPr>
          <p:nvPr>
            <p:ph type="title" hasCustomPrompt="1"/>
          </p:nvPr>
        </p:nvSpPr>
        <p:spPr>
          <a:xfrm>
            <a:off x="436450" y="1627028"/>
            <a:ext cx="2804400" cy="915992"/>
          </a:xfrm>
        </p:spPr>
        <p:txBody>
          <a:bodyPr anchor="t" anchorCtr="0"/>
          <a:lstStyle>
            <a:lvl1pPr>
              <a:defRPr>
                <a:solidFill>
                  <a:schemeClr val="bg1"/>
                </a:solidFill>
              </a:defRPr>
            </a:lvl1pPr>
          </a:lstStyle>
          <a:p>
            <a:r>
              <a:rPr lang="de-DE" dirty="0"/>
              <a:t>MASTERTITELFORMAT BEARBEITEN</a:t>
            </a:r>
            <a:endParaRPr lang="de-CH" dirty="0"/>
          </a:p>
        </p:txBody>
      </p:sp>
      <p:sp>
        <p:nvSpPr>
          <p:cNvPr id="4" name="Subtitle 2">
            <a:extLst>
              <a:ext uri="{FF2B5EF4-FFF2-40B4-BE49-F238E27FC236}">
                <a16:creationId xmlns:a16="http://schemas.microsoft.com/office/drawing/2014/main" id="{38086235-E14D-F337-67B3-6D4F7BD6A270}"/>
              </a:ext>
            </a:extLst>
          </p:cNvPr>
          <p:cNvSpPr>
            <a:spLocks noGrp="1"/>
          </p:cNvSpPr>
          <p:nvPr>
            <p:ph type="subTitle" idx="1" hasCustomPrompt="1"/>
          </p:nvPr>
        </p:nvSpPr>
        <p:spPr>
          <a:xfrm>
            <a:off x="435688" y="2635200"/>
            <a:ext cx="2804400" cy="334970"/>
          </a:xfrm>
        </p:spPr>
        <p:txBody>
          <a:bodyPr>
            <a:noAutofit/>
          </a:bodyPr>
          <a:lstStyle>
            <a:lvl1pPr marL="0" indent="0" algn="l">
              <a:buNone/>
              <a:defRPr sz="1300" b="0" i="0">
                <a:solidFill>
                  <a:schemeClr val="bg1"/>
                </a:solidFill>
                <a:latin typeface="Aptos SemiBold" panose="020B00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9" name="Textplatzhalter 8">
            <a:extLst>
              <a:ext uri="{FF2B5EF4-FFF2-40B4-BE49-F238E27FC236}">
                <a16:creationId xmlns:a16="http://schemas.microsoft.com/office/drawing/2014/main" id="{91999E1D-A834-C443-BEBD-86905EBEC02E}"/>
              </a:ext>
            </a:extLst>
          </p:cNvPr>
          <p:cNvSpPr>
            <a:spLocks noGrp="1"/>
          </p:cNvSpPr>
          <p:nvPr>
            <p:ph type="body" sz="quarter" idx="10"/>
          </p:nvPr>
        </p:nvSpPr>
        <p:spPr>
          <a:xfrm>
            <a:off x="435688" y="3016800"/>
            <a:ext cx="2803525" cy="333375"/>
          </a:xfrm>
        </p:spPr>
        <p:txBody>
          <a:bodyPr>
            <a:noAutofit/>
          </a:bodyPr>
          <a:lstStyle>
            <a:lvl1pPr>
              <a:defRPr sz="1200" b="0">
                <a:solidFill>
                  <a:schemeClr val="bg1"/>
                </a:solidFill>
              </a:defRPr>
            </a:lvl1pPr>
          </a:lstStyle>
          <a:p>
            <a:pPr lvl="0"/>
            <a:r>
              <a:rPr lang="de-DE" dirty="0"/>
              <a:t>Mastertextformat bearbeiten</a:t>
            </a:r>
          </a:p>
        </p:txBody>
      </p:sp>
    </p:spTree>
    <p:extLst>
      <p:ext uri="{BB962C8B-B14F-4D97-AF65-F5344CB8AC3E}">
        <p14:creationId xmlns:p14="http://schemas.microsoft.com/office/powerpoint/2010/main" val="3374821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tyle with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C873CF-1D9D-6A26-962C-3ED98E5A6353}"/>
              </a:ext>
            </a:extLst>
          </p:cNvPr>
          <p:cNvSpPr/>
          <p:nvPr userDrawn="1"/>
        </p:nvSpPr>
        <p:spPr>
          <a:xfrm>
            <a:off x="0" y="0"/>
            <a:ext cx="9144000" cy="5143500"/>
          </a:xfrm>
          <a:prstGeom prst="rect">
            <a:avLst/>
          </a:prstGeom>
          <a:solidFill>
            <a:srgbClr val="83D9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5F0C4FCA-3D5C-6CD7-F22F-389E08F4F62B}"/>
              </a:ext>
            </a:extLst>
          </p:cNvPr>
          <p:cNvSpPr/>
          <p:nvPr userDrawn="1"/>
        </p:nvSpPr>
        <p:spPr>
          <a:xfrm>
            <a:off x="3529267" y="-6056"/>
            <a:ext cx="5614733" cy="5171507"/>
          </a:xfrm>
          <a:custGeom>
            <a:avLst/>
            <a:gdLst>
              <a:gd name="connsiteX0" fmla="*/ 0 w 5607513"/>
              <a:gd name="connsiteY0" fmla="*/ 611619 h 5153340"/>
              <a:gd name="connsiteX1" fmla="*/ 2876424 w 5607513"/>
              <a:gd name="connsiteY1" fmla="*/ 6056 h 5153340"/>
              <a:gd name="connsiteX2" fmla="*/ 5607513 w 5607513"/>
              <a:gd name="connsiteY2" fmla="*/ 0 h 5153340"/>
              <a:gd name="connsiteX3" fmla="*/ 5601457 w 5607513"/>
              <a:gd name="connsiteY3" fmla="*/ 5153340 h 5153340"/>
              <a:gd name="connsiteX4" fmla="*/ 2821924 w 5607513"/>
              <a:gd name="connsiteY4" fmla="*/ 5153340 h 5153340"/>
              <a:gd name="connsiteX5" fmla="*/ 0 w 5607513"/>
              <a:gd name="connsiteY5" fmla="*/ 4553833 h 5153340"/>
              <a:gd name="connsiteX6" fmla="*/ 0 w 5607513"/>
              <a:gd name="connsiteY6" fmla="*/ 611619 h 5153340"/>
              <a:gd name="connsiteX0" fmla="*/ 0 w 5613569"/>
              <a:gd name="connsiteY0" fmla="*/ 611619 h 5153340"/>
              <a:gd name="connsiteX1" fmla="*/ 2882480 w 5613569"/>
              <a:gd name="connsiteY1" fmla="*/ 6056 h 5153340"/>
              <a:gd name="connsiteX2" fmla="*/ 5613569 w 5613569"/>
              <a:gd name="connsiteY2" fmla="*/ 0 h 5153340"/>
              <a:gd name="connsiteX3" fmla="*/ 5607513 w 5613569"/>
              <a:gd name="connsiteY3" fmla="*/ 5153340 h 5153340"/>
              <a:gd name="connsiteX4" fmla="*/ 2827980 w 5613569"/>
              <a:gd name="connsiteY4" fmla="*/ 5153340 h 5153340"/>
              <a:gd name="connsiteX5" fmla="*/ 6056 w 5613569"/>
              <a:gd name="connsiteY5" fmla="*/ 4553833 h 5153340"/>
              <a:gd name="connsiteX6" fmla="*/ 0 w 5613569"/>
              <a:gd name="connsiteY6" fmla="*/ 611619 h 5153340"/>
              <a:gd name="connsiteX0" fmla="*/ 0 w 5613569"/>
              <a:gd name="connsiteY0" fmla="*/ 611619 h 5159395"/>
              <a:gd name="connsiteX1" fmla="*/ 2882480 w 5613569"/>
              <a:gd name="connsiteY1" fmla="*/ 6056 h 5159395"/>
              <a:gd name="connsiteX2" fmla="*/ 5613569 w 5613569"/>
              <a:gd name="connsiteY2" fmla="*/ 0 h 5159395"/>
              <a:gd name="connsiteX3" fmla="*/ 5607513 w 5613569"/>
              <a:gd name="connsiteY3" fmla="*/ 5159395 h 5159395"/>
              <a:gd name="connsiteX4" fmla="*/ 2827980 w 5613569"/>
              <a:gd name="connsiteY4" fmla="*/ 5153340 h 5159395"/>
              <a:gd name="connsiteX5" fmla="*/ 6056 w 5613569"/>
              <a:gd name="connsiteY5" fmla="*/ 4553833 h 5159395"/>
              <a:gd name="connsiteX6" fmla="*/ 0 w 5613569"/>
              <a:gd name="connsiteY6" fmla="*/ 611619 h 5159395"/>
              <a:gd name="connsiteX0" fmla="*/ 0 w 5614151"/>
              <a:gd name="connsiteY0" fmla="*/ 611619 h 5165451"/>
              <a:gd name="connsiteX1" fmla="*/ 2882480 w 5614151"/>
              <a:gd name="connsiteY1" fmla="*/ 6056 h 5165451"/>
              <a:gd name="connsiteX2" fmla="*/ 5613569 w 5614151"/>
              <a:gd name="connsiteY2" fmla="*/ 0 h 5165451"/>
              <a:gd name="connsiteX3" fmla="*/ 5613569 w 5614151"/>
              <a:gd name="connsiteY3" fmla="*/ 5165451 h 5165451"/>
              <a:gd name="connsiteX4" fmla="*/ 2827980 w 5614151"/>
              <a:gd name="connsiteY4" fmla="*/ 5153340 h 5165451"/>
              <a:gd name="connsiteX5" fmla="*/ 6056 w 5614151"/>
              <a:gd name="connsiteY5" fmla="*/ 4553833 h 5165451"/>
              <a:gd name="connsiteX6" fmla="*/ 0 w 5614151"/>
              <a:gd name="connsiteY6" fmla="*/ 611619 h 5165451"/>
              <a:gd name="connsiteX0" fmla="*/ 0 w 5614151"/>
              <a:gd name="connsiteY0" fmla="*/ 617675 h 5171507"/>
              <a:gd name="connsiteX1" fmla="*/ 2894591 w 5614151"/>
              <a:gd name="connsiteY1" fmla="*/ 0 h 5171507"/>
              <a:gd name="connsiteX2" fmla="*/ 5613569 w 5614151"/>
              <a:gd name="connsiteY2" fmla="*/ 6056 h 5171507"/>
              <a:gd name="connsiteX3" fmla="*/ 5613569 w 5614151"/>
              <a:gd name="connsiteY3" fmla="*/ 5171507 h 5171507"/>
              <a:gd name="connsiteX4" fmla="*/ 2827980 w 5614151"/>
              <a:gd name="connsiteY4" fmla="*/ 5159396 h 5171507"/>
              <a:gd name="connsiteX5" fmla="*/ 6056 w 5614151"/>
              <a:gd name="connsiteY5" fmla="*/ 4559889 h 5171507"/>
              <a:gd name="connsiteX6" fmla="*/ 0 w 5614151"/>
              <a:gd name="connsiteY6" fmla="*/ 617675 h 5171507"/>
              <a:gd name="connsiteX0" fmla="*/ 0 w 5614151"/>
              <a:gd name="connsiteY0" fmla="*/ 617675 h 5171507"/>
              <a:gd name="connsiteX1" fmla="*/ 2894591 w 5614151"/>
              <a:gd name="connsiteY1" fmla="*/ 0 h 5171507"/>
              <a:gd name="connsiteX2" fmla="*/ 5613569 w 5614151"/>
              <a:gd name="connsiteY2" fmla="*/ 6056 h 5171507"/>
              <a:gd name="connsiteX3" fmla="*/ 5613569 w 5614151"/>
              <a:gd name="connsiteY3" fmla="*/ 5171507 h 5171507"/>
              <a:gd name="connsiteX4" fmla="*/ 2876425 w 5614151"/>
              <a:gd name="connsiteY4" fmla="*/ 5171507 h 5171507"/>
              <a:gd name="connsiteX5" fmla="*/ 6056 w 5614151"/>
              <a:gd name="connsiteY5" fmla="*/ 4559889 h 5171507"/>
              <a:gd name="connsiteX6" fmla="*/ 0 w 5614151"/>
              <a:gd name="connsiteY6" fmla="*/ 617675 h 5171507"/>
              <a:gd name="connsiteX0" fmla="*/ 0 w 5614151"/>
              <a:gd name="connsiteY0" fmla="*/ 617675 h 5177562"/>
              <a:gd name="connsiteX1" fmla="*/ 2894591 w 5614151"/>
              <a:gd name="connsiteY1" fmla="*/ 0 h 5177562"/>
              <a:gd name="connsiteX2" fmla="*/ 5613569 w 5614151"/>
              <a:gd name="connsiteY2" fmla="*/ 6056 h 5177562"/>
              <a:gd name="connsiteX3" fmla="*/ 5613569 w 5614151"/>
              <a:gd name="connsiteY3" fmla="*/ 5171507 h 5177562"/>
              <a:gd name="connsiteX4" fmla="*/ 2894592 w 5614151"/>
              <a:gd name="connsiteY4" fmla="*/ 5177562 h 5177562"/>
              <a:gd name="connsiteX5" fmla="*/ 6056 w 5614151"/>
              <a:gd name="connsiteY5" fmla="*/ 4559889 h 5177562"/>
              <a:gd name="connsiteX6" fmla="*/ 0 w 5614151"/>
              <a:gd name="connsiteY6" fmla="*/ 617675 h 5177562"/>
              <a:gd name="connsiteX0" fmla="*/ 582 w 5614733"/>
              <a:gd name="connsiteY0" fmla="*/ 617675 h 5177562"/>
              <a:gd name="connsiteX1" fmla="*/ 2895173 w 5614733"/>
              <a:gd name="connsiteY1" fmla="*/ 0 h 5177562"/>
              <a:gd name="connsiteX2" fmla="*/ 5614151 w 5614733"/>
              <a:gd name="connsiteY2" fmla="*/ 6056 h 5177562"/>
              <a:gd name="connsiteX3" fmla="*/ 5614151 w 5614733"/>
              <a:gd name="connsiteY3" fmla="*/ 5171507 h 5177562"/>
              <a:gd name="connsiteX4" fmla="*/ 2895174 w 5614733"/>
              <a:gd name="connsiteY4" fmla="*/ 5177562 h 5177562"/>
              <a:gd name="connsiteX5" fmla="*/ 582 w 5614733"/>
              <a:gd name="connsiteY5" fmla="*/ 4559889 h 5177562"/>
              <a:gd name="connsiteX6" fmla="*/ 582 w 5614733"/>
              <a:gd name="connsiteY6" fmla="*/ 617675 h 5177562"/>
              <a:gd name="connsiteX0" fmla="*/ 582 w 5614733"/>
              <a:gd name="connsiteY0" fmla="*/ 617675 h 5171507"/>
              <a:gd name="connsiteX1" fmla="*/ 2895173 w 5614733"/>
              <a:gd name="connsiteY1" fmla="*/ 0 h 5171507"/>
              <a:gd name="connsiteX2" fmla="*/ 5614151 w 5614733"/>
              <a:gd name="connsiteY2" fmla="*/ 6056 h 5171507"/>
              <a:gd name="connsiteX3" fmla="*/ 5614151 w 5614733"/>
              <a:gd name="connsiteY3" fmla="*/ 5171507 h 5171507"/>
              <a:gd name="connsiteX4" fmla="*/ 2889119 w 5614733"/>
              <a:gd name="connsiteY4" fmla="*/ 5165450 h 5171507"/>
              <a:gd name="connsiteX5" fmla="*/ 582 w 5614733"/>
              <a:gd name="connsiteY5" fmla="*/ 4559889 h 5171507"/>
              <a:gd name="connsiteX6" fmla="*/ 582 w 5614733"/>
              <a:gd name="connsiteY6" fmla="*/ 617675 h 517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33" h="5171507">
                <a:moveTo>
                  <a:pt x="582" y="617675"/>
                </a:moveTo>
                <a:lnTo>
                  <a:pt x="2895173" y="0"/>
                </a:lnTo>
                <a:lnTo>
                  <a:pt x="5614151" y="6056"/>
                </a:lnTo>
                <a:cubicBezTo>
                  <a:pt x="5612132" y="1723836"/>
                  <a:pt x="5616170" y="3453727"/>
                  <a:pt x="5614151" y="5171507"/>
                </a:cubicBezTo>
                <a:lnTo>
                  <a:pt x="2889119" y="5165450"/>
                </a:lnTo>
                <a:lnTo>
                  <a:pt x="582" y="4559889"/>
                </a:lnTo>
                <a:cubicBezTo>
                  <a:pt x="-1437" y="3245818"/>
                  <a:pt x="2601" y="1931746"/>
                  <a:pt x="582" y="617675"/>
                </a:cubicBezTo>
                <a:close/>
              </a:path>
            </a:pathLst>
          </a:custGeom>
          <a:solidFill>
            <a:srgbClr val="EBEFF1">
              <a:alpha val="8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4">
            <a:extLst>
              <a:ext uri="{FF2B5EF4-FFF2-40B4-BE49-F238E27FC236}">
                <a16:creationId xmlns:a16="http://schemas.microsoft.com/office/drawing/2014/main" id="{DFED7FD8-C232-047D-ED7D-24B843B8DAE9}"/>
              </a:ext>
            </a:extLst>
          </p:cNvPr>
          <p:cNvSpPr/>
          <p:nvPr userDrawn="1"/>
        </p:nvSpPr>
        <p:spPr>
          <a:xfrm>
            <a:off x="-2228" y="-1721"/>
            <a:ext cx="4023166" cy="5157302"/>
          </a:xfrm>
          <a:custGeom>
            <a:avLst/>
            <a:gdLst>
              <a:gd name="connsiteX0" fmla="*/ 12112 w 4002771"/>
              <a:gd name="connsiteY0" fmla="*/ 0 h 5147285"/>
              <a:gd name="connsiteX1" fmla="*/ 4002771 w 4002771"/>
              <a:gd name="connsiteY1" fmla="*/ 853844 h 5147285"/>
              <a:gd name="connsiteX2" fmla="*/ 3996716 w 4002771"/>
              <a:gd name="connsiteY2" fmla="*/ 4299497 h 5147285"/>
              <a:gd name="connsiteX3" fmla="*/ 0 w 4002771"/>
              <a:gd name="connsiteY3" fmla="*/ 5147285 h 5147285"/>
              <a:gd name="connsiteX4" fmla="*/ 12112 w 4002771"/>
              <a:gd name="connsiteY4" fmla="*/ 0 h 5147285"/>
              <a:gd name="connsiteX0" fmla="*/ 4855 w 4002771"/>
              <a:gd name="connsiteY0" fmla="*/ 0 h 5140028"/>
              <a:gd name="connsiteX1" fmla="*/ 4002771 w 4002771"/>
              <a:gd name="connsiteY1" fmla="*/ 846587 h 5140028"/>
              <a:gd name="connsiteX2" fmla="*/ 3996716 w 4002771"/>
              <a:gd name="connsiteY2" fmla="*/ 4292240 h 5140028"/>
              <a:gd name="connsiteX3" fmla="*/ 0 w 4002771"/>
              <a:gd name="connsiteY3" fmla="*/ 5140028 h 5140028"/>
              <a:gd name="connsiteX4" fmla="*/ 4855 w 4002771"/>
              <a:gd name="connsiteY4" fmla="*/ 0 h 5140028"/>
              <a:gd name="connsiteX0" fmla="*/ 1044 w 4004989"/>
              <a:gd name="connsiteY0" fmla="*/ 0 h 5134000"/>
              <a:gd name="connsiteX1" fmla="*/ 4004989 w 4004989"/>
              <a:gd name="connsiteY1" fmla="*/ 840559 h 5134000"/>
              <a:gd name="connsiteX2" fmla="*/ 3998934 w 4004989"/>
              <a:gd name="connsiteY2" fmla="*/ 4286212 h 5134000"/>
              <a:gd name="connsiteX3" fmla="*/ 2218 w 4004989"/>
              <a:gd name="connsiteY3" fmla="*/ 5134000 h 5134000"/>
              <a:gd name="connsiteX4" fmla="*/ 1044 w 4004989"/>
              <a:gd name="connsiteY4" fmla="*/ 0 h 513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989" h="5134000">
                <a:moveTo>
                  <a:pt x="1044" y="0"/>
                </a:moveTo>
                <a:lnTo>
                  <a:pt x="4004989" y="840559"/>
                </a:lnTo>
                <a:cubicBezTo>
                  <a:pt x="4002971" y="1989110"/>
                  <a:pt x="4000952" y="3137661"/>
                  <a:pt x="3998934" y="4286212"/>
                </a:cubicBezTo>
                <a:lnTo>
                  <a:pt x="2218" y="5134000"/>
                </a:lnTo>
                <a:cubicBezTo>
                  <a:pt x="6255" y="3418238"/>
                  <a:pt x="-2993" y="1715762"/>
                  <a:pt x="1044" y="0"/>
                </a:cubicBezTo>
                <a:close/>
              </a:path>
            </a:pathLst>
          </a:custGeom>
          <a:solidFill>
            <a:srgbClr val="0132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2041CA6-88CB-2E8B-A801-8FCAC2F5F7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88371" y="4645495"/>
            <a:ext cx="1962419" cy="186897"/>
          </a:xfrm>
          <a:prstGeom prst="rect">
            <a:avLst/>
          </a:prstGeom>
        </p:spPr>
      </p:pic>
      <p:sp>
        <p:nvSpPr>
          <p:cNvPr id="2" name="Titel 1">
            <a:extLst>
              <a:ext uri="{FF2B5EF4-FFF2-40B4-BE49-F238E27FC236}">
                <a16:creationId xmlns:a16="http://schemas.microsoft.com/office/drawing/2014/main" id="{3A43BDB5-6C48-D2A3-3777-633D10C9468A}"/>
              </a:ext>
            </a:extLst>
          </p:cNvPr>
          <p:cNvSpPr>
            <a:spLocks noGrp="1"/>
          </p:cNvSpPr>
          <p:nvPr>
            <p:ph type="title" hasCustomPrompt="1"/>
          </p:nvPr>
        </p:nvSpPr>
        <p:spPr>
          <a:xfrm>
            <a:off x="436450" y="1627028"/>
            <a:ext cx="2804400" cy="915992"/>
          </a:xfrm>
        </p:spPr>
        <p:txBody>
          <a:bodyPr anchor="t" anchorCtr="0"/>
          <a:lstStyle>
            <a:lvl1pPr>
              <a:defRPr>
                <a:solidFill>
                  <a:schemeClr val="bg1"/>
                </a:solidFill>
              </a:defRPr>
            </a:lvl1pPr>
          </a:lstStyle>
          <a:p>
            <a:r>
              <a:rPr lang="de-DE" dirty="0"/>
              <a:t>MASTERTITELFORMAT BEARBEITEN</a:t>
            </a:r>
            <a:endParaRPr lang="de-CH" dirty="0"/>
          </a:p>
        </p:txBody>
      </p:sp>
      <p:sp>
        <p:nvSpPr>
          <p:cNvPr id="3" name="Subtitle 2">
            <a:extLst>
              <a:ext uri="{FF2B5EF4-FFF2-40B4-BE49-F238E27FC236}">
                <a16:creationId xmlns:a16="http://schemas.microsoft.com/office/drawing/2014/main" id="{24CB2CD3-B521-451A-EF4B-68250E1ED3A9}"/>
              </a:ext>
            </a:extLst>
          </p:cNvPr>
          <p:cNvSpPr>
            <a:spLocks noGrp="1"/>
          </p:cNvSpPr>
          <p:nvPr>
            <p:ph type="subTitle" idx="1" hasCustomPrompt="1"/>
          </p:nvPr>
        </p:nvSpPr>
        <p:spPr>
          <a:xfrm>
            <a:off x="435688" y="2635200"/>
            <a:ext cx="2804400" cy="334970"/>
          </a:xfrm>
        </p:spPr>
        <p:txBody>
          <a:bodyPr>
            <a:noAutofit/>
          </a:bodyPr>
          <a:lstStyle>
            <a:lvl1pPr marL="0" indent="0" algn="l">
              <a:buNone/>
              <a:defRPr sz="1300" b="0" i="0">
                <a:solidFill>
                  <a:schemeClr val="bg1"/>
                </a:solidFill>
                <a:latin typeface="Aptos SemiBold" panose="020B00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4" name="Textplatzhalter 8">
            <a:extLst>
              <a:ext uri="{FF2B5EF4-FFF2-40B4-BE49-F238E27FC236}">
                <a16:creationId xmlns:a16="http://schemas.microsoft.com/office/drawing/2014/main" id="{62437F9E-ECA3-7CC3-2CE7-359F3F303639}"/>
              </a:ext>
            </a:extLst>
          </p:cNvPr>
          <p:cNvSpPr>
            <a:spLocks noGrp="1"/>
          </p:cNvSpPr>
          <p:nvPr>
            <p:ph type="body" sz="quarter" idx="10"/>
          </p:nvPr>
        </p:nvSpPr>
        <p:spPr>
          <a:xfrm>
            <a:off x="435688" y="3016800"/>
            <a:ext cx="2803525" cy="333375"/>
          </a:xfrm>
        </p:spPr>
        <p:txBody>
          <a:bodyPr>
            <a:noAutofit/>
          </a:bodyPr>
          <a:lstStyle>
            <a:lvl1pPr>
              <a:defRPr sz="1200" b="0">
                <a:solidFill>
                  <a:schemeClr val="bg1"/>
                </a:solidFill>
              </a:defRPr>
            </a:lvl1pPr>
          </a:lstStyle>
          <a:p>
            <a:pPr lvl="0"/>
            <a:r>
              <a:rPr lang="de-DE" dirty="0"/>
              <a:t>Mastertextformat bearbeiten</a:t>
            </a:r>
          </a:p>
        </p:txBody>
      </p:sp>
    </p:spTree>
    <p:extLst>
      <p:ext uri="{BB962C8B-B14F-4D97-AF65-F5344CB8AC3E}">
        <p14:creationId xmlns:p14="http://schemas.microsoft.com/office/powerpoint/2010/main" val="649753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white Pale Tea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C873CF-1D9D-6A26-962C-3ED98E5A6353}"/>
              </a:ext>
            </a:extLst>
          </p:cNvPr>
          <p:cNvSpPr/>
          <p:nvPr userDrawn="1"/>
        </p:nvSpPr>
        <p:spPr>
          <a:xfrm>
            <a:off x="0" y="0"/>
            <a:ext cx="9144000" cy="5143500"/>
          </a:xfrm>
          <a:prstGeom prst="rect">
            <a:avLst/>
          </a:prstGeom>
          <a:solidFill>
            <a:srgbClr val="83D9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2041CA6-88CB-2E8B-A801-8FCAC2F5F7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88371" y="4645495"/>
            <a:ext cx="1962419" cy="186897"/>
          </a:xfrm>
          <a:prstGeom prst="rect">
            <a:avLst/>
          </a:prstGeom>
        </p:spPr>
      </p:pic>
      <p:sp>
        <p:nvSpPr>
          <p:cNvPr id="2" name="Titel 1">
            <a:extLst>
              <a:ext uri="{FF2B5EF4-FFF2-40B4-BE49-F238E27FC236}">
                <a16:creationId xmlns:a16="http://schemas.microsoft.com/office/drawing/2014/main" id="{3A43BDB5-6C48-D2A3-3777-633D10C9468A}"/>
              </a:ext>
            </a:extLst>
          </p:cNvPr>
          <p:cNvSpPr>
            <a:spLocks noGrp="1"/>
          </p:cNvSpPr>
          <p:nvPr>
            <p:ph type="title" hasCustomPrompt="1"/>
          </p:nvPr>
        </p:nvSpPr>
        <p:spPr>
          <a:xfrm>
            <a:off x="436450" y="1627028"/>
            <a:ext cx="2804400" cy="915992"/>
          </a:xfrm>
        </p:spPr>
        <p:txBody>
          <a:bodyPr anchor="t" anchorCtr="0"/>
          <a:lstStyle>
            <a:lvl1pPr>
              <a:defRPr>
                <a:solidFill>
                  <a:schemeClr val="bg1"/>
                </a:solidFill>
              </a:defRPr>
            </a:lvl1pPr>
          </a:lstStyle>
          <a:p>
            <a:r>
              <a:rPr lang="de-DE" dirty="0"/>
              <a:t>MASTERTITELFORMAT BEARBEITEN</a:t>
            </a:r>
            <a:endParaRPr lang="de-CH" dirty="0"/>
          </a:p>
        </p:txBody>
      </p:sp>
      <p:sp>
        <p:nvSpPr>
          <p:cNvPr id="3" name="Subtitle 2">
            <a:extLst>
              <a:ext uri="{FF2B5EF4-FFF2-40B4-BE49-F238E27FC236}">
                <a16:creationId xmlns:a16="http://schemas.microsoft.com/office/drawing/2014/main" id="{24CB2CD3-B521-451A-EF4B-68250E1ED3A9}"/>
              </a:ext>
            </a:extLst>
          </p:cNvPr>
          <p:cNvSpPr>
            <a:spLocks noGrp="1"/>
          </p:cNvSpPr>
          <p:nvPr>
            <p:ph type="subTitle" idx="1" hasCustomPrompt="1"/>
          </p:nvPr>
        </p:nvSpPr>
        <p:spPr>
          <a:xfrm>
            <a:off x="435688" y="2634422"/>
            <a:ext cx="2804400" cy="334970"/>
          </a:xfrm>
        </p:spPr>
        <p:txBody>
          <a:bodyPr>
            <a:noAutofit/>
          </a:bodyPr>
          <a:lstStyle>
            <a:lvl1pPr marL="0" indent="0" algn="l">
              <a:buNone/>
              <a:defRPr sz="1300" b="0" i="0">
                <a:solidFill>
                  <a:schemeClr val="bg1"/>
                </a:solidFill>
                <a:latin typeface="Aptos SemiBold" panose="020B00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4" name="Textplatzhalter 8">
            <a:extLst>
              <a:ext uri="{FF2B5EF4-FFF2-40B4-BE49-F238E27FC236}">
                <a16:creationId xmlns:a16="http://schemas.microsoft.com/office/drawing/2014/main" id="{62437F9E-ECA3-7CC3-2CE7-359F3F303639}"/>
              </a:ext>
            </a:extLst>
          </p:cNvPr>
          <p:cNvSpPr>
            <a:spLocks noGrp="1"/>
          </p:cNvSpPr>
          <p:nvPr>
            <p:ph type="body" sz="quarter" idx="10"/>
          </p:nvPr>
        </p:nvSpPr>
        <p:spPr>
          <a:xfrm>
            <a:off x="435688" y="3015673"/>
            <a:ext cx="2803525" cy="333375"/>
          </a:xfrm>
        </p:spPr>
        <p:txBody>
          <a:bodyPr>
            <a:noAutofit/>
          </a:bodyPr>
          <a:lstStyle>
            <a:lvl1pPr>
              <a:defRPr sz="1200" b="0">
                <a:solidFill>
                  <a:schemeClr val="bg1"/>
                </a:solidFill>
              </a:defRPr>
            </a:lvl1pPr>
          </a:lstStyle>
          <a:p>
            <a:pPr lvl="0"/>
            <a:r>
              <a:rPr lang="de-DE" dirty="0"/>
              <a:t>Mastertextformat bearbeiten</a:t>
            </a:r>
          </a:p>
        </p:txBody>
      </p:sp>
    </p:spTree>
    <p:extLst>
      <p:ext uri="{BB962C8B-B14F-4D97-AF65-F5344CB8AC3E}">
        <p14:creationId xmlns:p14="http://schemas.microsoft.com/office/powerpoint/2010/main" val="3225309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white only white backgroun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3BDB5-6C48-D2A3-3777-633D10C9468A}"/>
              </a:ext>
            </a:extLst>
          </p:cNvPr>
          <p:cNvSpPr>
            <a:spLocks noGrp="1"/>
          </p:cNvSpPr>
          <p:nvPr>
            <p:ph type="title" hasCustomPrompt="1"/>
          </p:nvPr>
        </p:nvSpPr>
        <p:spPr>
          <a:xfrm>
            <a:off x="436450" y="1627028"/>
            <a:ext cx="2804400" cy="915992"/>
          </a:xfrm>
        </p:spPr>
        <p:txBody>
          <a:bodyPr anchor="t" anchorCtr="0">
            <a:noAutofit/>
          </a:bodyPr>
          <a:lstStyle>
            <a:lvl1pPr>
              <a:defRPr>
                <a:solidFill>
                  <a:schemeClr val="bg1"/>
                </a:solidFill>
              </a:defRPr>
            </a:lvl1pPr>
          </a:lstStyle>
          <a:p>
            <a:r>
              <a:rPr lang="de-DE" dirty="0"/>
              <a:t>MASTERTITELFORMAT BEARBEITEN</a:t>
            </a:r>
            <a:endParaRPr lang="de-CH" dirty="0"/>
          </a:p>
        </p:txBody>
      </p:sp>
      <p:sp>
        <p:nvSpPr>
          <p:cNvPr id="3" name="Subtitle 2">
            <a:extLst>
              <a:ext uri="{FF2B5EF4-FFF2-40B4-BE49-F238E27FC236}">
                <a16:creationId xmlns:a16="http://schemas.microsoft.com/office/drawing/2014/main" id="{24CB2CD3-B521-451A-EF4B-68250E1ED3A9}"/>
              </a:ext>
            </a:extLst>
          </p:cNvPr>
          <p:cNvSpPr>
            <a:spLocks noGrp="1"/>
          </p:cNvSpPr>
          <p:nvPr>
            <p:ph type="subTitle" idx="1" hasCustomPrompt="1"/>
          </p:nvPr>
        </p:nvSpPr>
        <p:spPr>
          <a:xfrm>
            <a:off x="435688" y="2634422"/>
            <a:ext cx="2804400" cy="334970"/>
          </a:xfrm>
        </p:spPr>
        <p:txBody>
          <a:bodyPr>
            <a:noAutofit/>
          </a:bodyPr>
          <a:lstStyle>
            <a:lvl1pPr marL="0" indent="0" algn="l">
              <a:buNone/>
              <a:defRPr sz="1300" b="0" i="0">
                <a:solidFill>
                  <a:schemeClr val="bg1"/>
                </a:solidFill>
                <a:latin typeface="Aptos SemiBold" panose="020B00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4" name="Textplatzhalter 8">
            <a:extLst>
              <a:ext uri="{FF2B5EF4-FFF2-40B4-BE49-F238E27FC236}">
                <a16:creationId xmlns:a16="http://schemas.microsoft.com/office/drawing/2014/main" id="{62437F9E-ECA3-7CC3-2CE7-359F3F303639}"/>
              </a:ext>
            </a:extLst>
          </p:cNvPr>
          <p:cNvSpPr>
            <a:spLocks noGrp="1"/>
          </p:cNvSpPr>
          <p:nvPr>
            <p:ph type="body" sz="quarter" idx="10"/>
          </p:nvPr>
        </p:nvSpPr>
        <p:spPr>
          <a:xfrm>
            <a:off x="435688" y="3015673"/>
            <a:ext cx="2803525" cy="333375"/>
          </a:xfrm>
        </p:spPr>
        <p:txBody>
          <a:bodyPr>
            <a:noAutofit/>
          </a:bodyPr>
          <a:lstStyle>
            <a:lvl1pPr>
              <a:defRPr sz="1200" b="0">
                <a:solidFill>
                  <a:schemeClr val="bg1"/>
                </a:solidFill>
              </a:defRPr>
            </a:lvl1pPr>
          </a:lstStyle>
          <a:p>
            <a:pPr lvl="0"/>
            <a:r>
              <a:rPr lang="de-DE" dirty="0"/>
              <a:t>Mastertextformat bearbeiten</a:t>
            </a:r>
          </a:p>
        </p:txBody>
      </p:sp>
    </p:spTree>
    <p:extLst>
      <p:ext uri="{BB962C8B-B14F-4D97-AF65-F5344CB8AC3E}">
        <p14:creationId xmlns:p14="http://schemas.microsoft.com/office/powerpoint/2010/main" val="1592890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blue only white background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3BDB5-6C48-D2A3-3777-633D10C9468A}"/>
              </a:ext>
            </a:extLst>
          </p:cNvPr>
          <p:cNvSpPr>
            <a:spLocks noGrp="1"/>
          </p:cNvSpPr>
          <p:nvPr>
            <p:ph type="title" hasCustomPrompt="1"/>
          </p:nvPr>
        </p:nvSpPr>
        <p:spPr>
          <a:xfrm>
            <a:off x="436450" y="1627028"/>
            <a:ext cx="2804400" cy="915992"/>
          </a:xfrm>
        </p:spPr>
        <p:txBody>
          <a:bodyPr anchor="t" anchorCtr="0">
            <a:noAutofit/>
          </a:bodyPr>
          <a:lstStyle>
            <a:lvl1pPr>
              <a:defRPr>
                <a:solidFill>
                  <a:schemeClr val="accent1"/>
                </a:solidFill>
              </a:defRPr>
            </a:lvl1pPr>
          </a:lstStyle>
          <a:p>
            <a:r>
              <a:rPr lang="de-DE" dirty="0"/>
              <a:t>MASTERTITELFORMAT BEARBEITEN</a:t>
            </a:r>
            <a:endParaRPr lang="de-CH" dirty="0"/>
          </a:p>
        </p:txBody>
      </p:sp>
      <p:sp>
        <p:nvSpPr>
          <p:cNvPr id="3" name="Subtitle 2">
            <a:extLst>
              <a:ext uri="{FF2B5EF4-FFF2-40B4-BE49-F238E27FC236}">
                <a16:creationId xmlns:a16="http://schemas.microsoft.com/office/drawing/2014/main" id="{24CB2CD3-B521-451A-EF4B-68250E1ED3A9}"/>
              </a:ext>
            </a:extLst>
          </p:cNvPr>
          <p:cNvSpPr>
            <a:spLocks noGrp="1"/>
          </p:cNvSpPr>
          <p:nvPr>
            <p:ph type="subTitle" idx="1" hasCustomPrompt="1"/>
          </p:nvPr>
        </p:nvSpPr>
        <p:spPr>
          <a:xfrm>
            <a:off x="435688" y="2634422"/>
            <a:ext cx="2804400" cy="334970"/>
          </a:xfrm>
        </p:spPr>
        <p:txBody>
          <a:bodyPr>
            <a:noAutofit/>
          </a:bodyPr>
          <a:lstStyle>
            <a:lvl1pPr marL="0" indent="0" algn="l">
              <a:buNone/>
              <a:defRPr sz="1300" b="0" i="0">
                <a:solidFill>
                  <a:schemeClr val="accent1"/>
                </a:solidFill>
                <a:latin typeface="Aptos SemiBold" panose="020B00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4" name="Textplatzhalter 8">
            <a:extLst>
              <a:ext uri="{FF2B5EF4-FFF2-40B4-BE49-F238E27FC236}">
                <a16:creationId xmlns:a16="http://schemas.microsoft.com/office/drawing/2014/main" id="{62437F9E-ECA3-7CC3-2CE7-359F3F303639}"/>
              </a:ext>
            </a:extLst>
          </p:cNvPr>
          <p:cNvSpPr>
            <a:spLocks noGrp="1"/>
          </p:cNvSpPr>
          <p:nvPr>
            <p:ph type="body" sz="quarter" idx="10"/>
          </p:nvPr>
        </p:nvSpPr>
        <p:spPr>
          <a:xfrm>
            <a:off x="435688" y="3015673"/>
            <a:ext cx="2803525" cy="333375"/>
          </a:xfrm>
        </p:spPr>
        <p:txBody>
          <a:bodyPr>
            <a:noAutofit/>
          </a:bodyPr>
          <a:lstStyle>
            <a:lvl1pPr>
              <a:defRPr sz="1200" b="0">
                <a:solidFill>
                  <a:schemeClr val="accent1"/>
                </a:solidFill>
              </a:defRPr>
            </a:lvl1pPr>
          </a:lstStyle>
          <a:p>
            <a:pPr lvl="0"/>
            <a:r>
              <a:rPr lang="de-DE" dirty="0"/>
              <a:t>Mastertextformat bearbeiten</a:t>
            </a:r>
          </a:p>
        </p:txBody>
      </p:sp>
    </p:spTree>
    <p:extLst>
      <p:ext uri="{BB962C8B-B14F-4D97-AF65-F5344CB8AC3E}">
        <p14:creationId xmlns:p14="http://schemas.microsoft.com/office/powerpoint/2010/main" val="2269390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tyl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C873CF-1D9D-6A26-962C-3ED98E5A6353}"/>
              </a:ext>
            </a:extLst>
          </p:cNvPr>
          <p:cNvSpPr/>
          <p:nvPr userDrawn="1"/>
        </p:nvSpPr>
        <p:spPr>
          <a:xfrm>
            <a:off x="0" y="0"/>
            <a:ext cx="9144000" cy="5143500"/>
          </a:xfrm>
          <a:prstGeom prst="rect">
            <a:avLst/>
          </a:prstGeom>
          <a:solidFill>
            <a:srgbClr val="83D9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5F0C4FCA-3D5C-6CD7-F22F-389E08F4F62B}"/>
              </a:ext>
            </a:extLst>
          </p:cNvPr>
          <p:cNvSpPr/>
          <p:nvPr userDrawn="1"/>
        </p:nvSpPr>
        <p:spPr>
          <a:xfrm>
            <a:off x="3529267" y="-6056"/>
            <a:ext cx="5614733" cy="5171507"/>
          </a:xfrm>
          <a:custGeom>
            <a:avLst/>
            <a:gdLst>
              <a:gd name="connsiteX0" fmla="*/ 0 w 5607513"/>
              <a:gd name="connsiteY0" fmla="*/ 611619 h 5153340"/>
              <a:gd name="connsiteX1" fmla="*/ 2876424 w 5607513"/>
              <a:gd name="connsiteY1" fmla="*/ 6056 h 5153340"/>
              <a:gd name="connsiteX2" fmla="*/ 5607513 w 5607513"/>
              <a:gd name="connsiteY2" fmla="*/ 0 h 5153340"/>
              <a:gd name="connsiteX3" fmla="*/ 5601457 w 5607513"/>
              <a:gd name="connsiteY3" fmla="*/ 5153340 h 5153340"/>
              <a:gd name="connsiteX4" fmla="*/ 2821924 w 5607513"/>
              <a:gd name="connsiteY4" fmla="*/ 5153340 h 5153340"/>
              <a:gd name="connsiteX5" fmla="*/ 0 w 5607513"/>
              <a:gd name="connsiteY5" fmla="*/ 4553833 h 5153340"/>
              <a:gd name="connsiteX6" fmla="*/ 0 w 5607513"/>
              <a:gd name="connsiteY6" fmla="*/ 611619 h 5153340"/>
              <a:gd name="connsiteX0" fmla="*/ 0 w 5613569"/>
              <a:gd name="connsiteY0" fmla="*/ 611619 h 5153340"/>
              <a:gd name="connsiteX1" fmla="*/ 2882480 w 5613569"/>
              <a:gd name="connsiteY1" fmla="*/ 6056 h 5153340"/>
              <a:gd name="connsiteX2" fmla="*/ 5613569 w 5613569"/>
              <a:gd name="connsiteY2" fmla="*/ 0 h 5153340"/>
              <a:gd name="connsiteX3" fmla="*/ 5607513 w 5613569"/>
              <a:gd name="connsiteY3" fmla="*/ 5153340 h 5153340"/>
              <a:gd name="connsiteX4" fmla="*/ 2827980 w 5613569"/>
              <a:gd name="connsiteY4" fmla="*/ 5153340 h 5153340"/>
              <a:gd name="connsiteX5" fmla="*/ 6056 w 5613569"/>
              <a:gd name="connsiteY5" fmla="*/ 4553833 h 5153340"/>
              <a:gd name="connsiteX6" fmla="*/ 0 w 5613569"/>
              <a:gd name="connsiteY6" fmla="*/ 611619 h 5153340"/>
              <a:gd name="connsiteX0" fmla="*/ 0 w 5613569"/>
              <a:gd name="connsiteY0" fmla="*/ 611619 h 5159395"/>
              <a:gd name="connsiteX1" fmla="*/ 2882480 w 5613569"/>
              <a:gd name="connsiteY1" fmla="*/ 6056 h 5159395"/>
              <a:gd name="connsiteX2" fmla="*/ 5613569 w 5613569"/>
              <a:gd name="connsiteY2" fmla="*/ 0 h 5159395"/>
              <a:gd name="connsiteX3" fmla="*/ 5607513 w 5613569"/>
              <a:gd name="connsiteY3" fmla="*/ 5159395 h 5159395"/>
              <a:gd name="connsiteX4" fmla="*/ 2827980 w 5613569"/>
              <a:gd name="connsiteY4" fmla="*/ 5153340 h 5159395"/>
              <a:gd name="connsiteX5" fmla="*/ 6056 w 5613569"/>
              <a:gd name="connsiteY5" fmla="*/ 4553833 h 5159395"/>
              <a:gd name="connsiteX6" fmla="*/ 0 w 5613569"/>
              <a:gd name="connsiteY6" fmla="*/ 611619 h 5159395"/>
              <a:gd name="connsiteX0" fmla="*/ 0 w 5614151"/>
              <a:gd name="connsiteY0" fmla="*/ 611619 h 5165451"/>
              <a:gd name="connsiteX1" fmla="*/ 2882480 w 5614151"/>
              <a:gd name="connsiteY1" fmla="*/ 6056 h 5165451"/>
              <a:gd name="connsiteX2" fmla="*/ 5613569 w 5614151"/>
              <a:gd name="connsiteY2" fmla="*/ 0 h 5165451"/>
              <a:gd name="connsiteX3" fmla="*/ 5613569 w 5614151"/>
              <a:gd name="connsiteY3" fmla="*/ 5165451 h 5165451"/>
              <a:gd name="connsiteX4" fmla="*/ 2827980 w 5614151"/>
              <a:gd name="connsiteY4" fmla="*/ 5153340 h 5165451"/>
              <a:gd name="connsiteX5" fmla="*/ 6056 w 5614151"/>
              <a:gd name="connsiteY5" fmla="*/ 4553833 h 5165451"/>
              <a:gd name="connsiteX6" fmla="*/ 0 w 5614151"/>
              <a:gd name="connsiteY6" fmla="*/ 611619 h 5165451"/>
              <a:gd name="connsiteX0" fmla="*/ 0 w 5614151"/>
              <a:gd name="connsiteY0" fmla="*/ 617675 h 5171507"/>
              <a:gd name="connsiteX1" fmla="*/ 2894591 w 5614151"/>
              <a:gd name="connsiteY1" fmla="*/ 0 h 5171507"/>
              <a:gd name="connsiteX2" fmla="*/ 5613569 w 5614151"/>
              <a:gd name="connsiteY2" fmla="*/ 6056 h 5171507"/>
              <a:gd name="connsiteX3" fmla="*/ 5613569 w 5614151"/>
              <a:gd name="connsiteY3" fmla="*/ 5171507 h 5171507"/>
              <a:gd name="connsiteX4" fmla="*/ 2827980 w 5614151"/>
              <a:gd name="connsiteY4" fmla="*/ 5159396 h 5171507"/>
              <a:gd name="connsiteX5" fmla="*/ 6056 w 5614151"/>
              <a:gd name="connsiteY5" fmla="*/ 4559889 h 5171507"/>
              <a:gd name="connsiteX6" fmla="*/ 0 w 5614151"/>
              <a:gd name="connsiteY6" fmla="*/ 617675 h 5171507"/>
              <a:gd name="connsiteX0" fmla="*/ 0 w 5614151"/>
              <a:gd name="connsiteY0" fmla="*/ 617675 h 5171507"/>
              <a:gd name="connsiteX1" fmla="*/ 2894591 w 5614151"/>
              <a:gd name="connsiteY1" fmla="*/ 0 h 5171507"/>
              <a:gd name="connsiteX2" fmla="*/ 5613569 w 5614151"/>
              <a:gd name="connsiteY2" fmla="*/ 6056 h 5171507"/>
              <a:gd name="connsiteX3" fmla="*/ 5613569 w 5614151"/>
              <a:gd name="connsiteY3" fmla="*/ 5171507 h 5171507"/>
              <a:gd name="connsiteX4" fmla="*/ 2876425 w 5614151"/>
              <a:gd name="connsiteY4" fmla="*/ 5171507 h 5171507"/>
              <a:gd name="connsiteX5" fmla="*/ 6056 w 5614151"/>
              <a:gd name="connsiteY5" fmla="*/ 4559889 h 5171507"/>
              <a:gd name="connsiteX6" fmla="*/ 0 w 5614151"/>
              <a:gd name="connsiteY6" fmla="*/ 617675 h 5171507"/>
              <a:gd name="connsiteX0" fmla="*/ 0 w 5614151"/>
              <a:gd name="connsiteY0" fmla="*/ 617675 h 5177562"/>
              <a:gd name="connsiteX1" fmla="*/ 2894591 w 5614151"/>
              <a:gd name="connsiteY1" fmla="*/ 0 h 5177562"/>
              <a:gd name="connsiteX2" fmla="*/ 5613569 w 5614151"/>
              <a:gd name="connsiteY2" fmla="*/ 6056 h 5177562"/>
              <a:gd name="connsiteX3" fmla="*/ 5613569 w 5614151"/>
              <a:gd name="connsiteY3" fmla="*/ 5171507 h 5177562"/>
              <a:gd name="connsiteX4" fmla="*/ 2894592 w 5614151"/>
              <a:gd name="connsiteY4" fmla="*/ 5177562 h 5177562"/>
              <a:gd name="connsiteX5" fmla="*/ 6056 w 5614151"/>
              <a:gd name="connsiteY5" fmla="*/ 4559889 h 5177562"/>
              <a:gd name="connsiteX6" fmla="*/ 0 w 5614151"/>
              <a:gd name="connsiteY6" fmla="*/ 617675 h 5177562"/>
              <a:gd name="connsiteX0" fmla="*/ 582 w 5614733"/>
              <a:gd name="connsiteY0" fmla="*/ 617675 h 5177562"/>
              <a:gd name="connsiteX1" fmla="*/ 2895173 w 5614733"/>
              <a:gd name="connsiteY1" fmla="*/ 0 h 5177562"/>
              <a:gd name="connsiteX2" fmla="*/ 5614151 w 5614733"/>
              <a:gd name="connsiteY2" fmla="*/ 6056 h 5177562"/>
              <a:gd name="connsiteX3" fmla="*/ 5614151 w 5614733"/>
              <a:gd name="connsiteY3" fmla="*/ 5171507 h 5177562"/>
              <a:gd name="connsiteX4" fmla="*/ 2895174 w 5614733"/>
              <a:gd name="connsiteY4" fmla="*/ 5177562 h 5177562"/>
              <a:gd name="connsiteX5" fmla="*/ 582 w 5614733"/>
              <a:gd name="connsiteY5" fmla="*/ 4559889 h 5177562"/>
              <a:gd name="connsiteX6" fmla="*/ 582 w 5614733"/>
              <a:gd name="connsiteY6" fmla="*/ 617675 h 5177562"/>
              <a:gd name="connsiteX0" fmla="*/ 582 w 5614733"/>
              <a:gd name="connsiteY0" fmla="*/ 617675 h 5171507"/>
              <a:gd name="connsiteX1" fmla="*/ 2895173 w 5614733"/>
              <a:gd name="connsiteY1" fmla="*/ 0 h 5171507"/>
              <a:gd name="connsiteX2" fmla="*/ 5614151 w 5614733"/>
              <a:gd name="connsiteY2" fmla="*/ 6056 h 5171507"/>
              <a:gd name="connsiteX3" fmla="*/ 5614151 w 5614733"/>
              <a:gd name="connsiteY3" fmla="*/ 5171507 h 5171507"/>
              <a:gd name="connsiteX4" fmla="*/ 2889119 w 5614733"/>
              <a:gd name="connsiteY4" fmla="*/ 5165450 h 5171507"/>
              <a:gd name="connsiteX5" fmla="*/ 582 w 5614733"/>
              <a:gd name="connsiteY5" fmla="*/ 4559889 h 5171507"/>
              <a:gd name="connsiteX6" fmla="*/ 582 w 5614733"/>
              <a:gd name="connsiteY6" fmla="*/ 617675 h 517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33" h="5171507">
                <a:moveTo>
                  <a:pt x="582" y="617675"/>
                </a:moveTo>
                <a:lnTo>
                  <a:pt x="2895173" y="0"/>
                </a:lnTo>
                <a:lnTo>
                  <a:pt x="5614151" y="6056"/>
                </a:lnTo>
                <a:cubicBezTo>
                  <a:pt x="5612132" y="1723836"/>
                  <a:pt x="5616170" y="3453727"/>
                  <a:pt x="5614151" y="5171507"/>
                </a:cubicBezTo>
                <a:lnTo>
                  <a:pt x="2889119" y="5165450"/>
                </a:lnTo>
                <a:lnTo>
                  <a:pt x="582" y="4559889"/>
                </a:lnTo>
                <a:cubicBezTo>
                  <a:pt x="-1437" y="3245818"/>
                  <a:pt x="2601" y="1931746"/>
                  <a:pt x="582" y="617675"/>
                </a:cubicBezTo>
                <a:close/>
              </a:path>
            </a:pathLst>
          </a:custGeom>
          <a:solidFill>
            <a:srgbClr val="0132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4">
            <a:extLst>
              <a:ext uri="{FF2B5EF4-FFF2-40B4-BE49-F238E27FC236}">
                <a16:creationId xmlns:a16="http://schemas.microsoft.com/office/drawing/2014/main" id="{DFED7FD8-C232-047D-ED7D-24B843B8DAE9}"/>
              </a:ext>
            </a:extLst>
          </p:cNvPr>
          <p:cNvSpPr/>
          <p:nvPr userDrawn="1"/>
        </p:nvSpPr>
        <p:spPr>
          <a:xfrm>
            <a:off x="-2228" y="-1721"/>
            <a:ext cx="4023166" cy="5157302"/>
          </a:xfrm>
          <a:custGeom>
            <a:avLst/>
            <a:gdLst>
              <a:gd name="connsiteX0" fmla="*/ 12112 w 4002771"/>
              <a:gd name="connsiteY0" fmla="*/ 0 h 5147285"/>
              <a:gd name="connsiteX1" fmla="*/ 4002771 w 4002771"/>
              <a:gd name="connsiteY1" fmla="*/ 853844 h 5147285"/>
              <a:gd name="connsiteX2" fmla="*/ 3996716 w 4002771"/>
              <a:gd name="connsiteY2" fmla="*/ 4299497 h 5147285"/>
              <a:gd name="connsiteX3" fmla="*/ 0 w 4002771"/>
              <a:gd name="connsiteY3" fmla="*/ 5147285 h 5147285"/>
              <a:gd name="connsiteX4" fmla="*/ 12112 w 4002771"/>
              <a:gd name="connsiteY4" fmla="*/ 0 h 5147285"/>
              <a:gd name="connsiteX0" fmla="*/ 4855 w 4002771"/>
              <a:gd name="connsiteY0" fmla="*/ 0 h 5140028"/>
              <a:gd name="connsiteX1" fmla="*/ 4002771 w 4002771"/>
              <a:gd name="connsiteY1" fmla="*/ 846587 h 5140028"/>
              <a:gd name="connsiteX2" fmla="*/ 3996716 w 4002771"/>
              <a:gd name="connsiteY2" fmla="*/ 4292240 h 5140028"/>
              <a:gd name="connsiteX3" fmla="*/ 0 w 4002771"/>
              <a:gd name="connsiteY3" fmla="*/ 5140028 h 5140028"/>
              <a:gd name="connsiteX4" fmla="*/ 4855 w 4002771"/>
              <a:gd name="connsiteY4" fmla="*/ 0 h 5140028"/>
              <a:gd name="connsiteX0" fmla="*/ 1044 w 4004989"/>
              <a:gd name="connsiteY0" fmla="*/ 0 h 5134000"/>
              <a:gd name="connsiteX1" fmla="*/ 4004989 w 4004989"/>
              <a:gd name="connsiteY1" fmla="*/ 840559 h 5134000"/>
              <a:gd name="connsiteX2" fmla="*/ 3998934 w 4004989"/>
              <a:gd name="connsiteY2" fmla="*/ 4286212 h 5134000"/>
              <a:gd name="connsiteX3" fmla="*/ 2218 w 4004989"/>
              <a:gd name="connsiteY3" fmla="*/ 5134000 h 5134000"/>
              <a:gd name="connsiteX4" fmla="*/ 1044 w 4004989"/>
              <a:gd name="connsiteY4" fmla="*/ 0 h 513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989" h="5134000">
                <a:moveTo>
                  <a:pt x="1044" y="0"/>
                </a:moveTo>
                <a:lnTo>
                  <a:pt x="4004989" y="840559"/>
                </a:lnTo>
                <a:cubicBezTo>
                  <a:pt x="4002971" y="1989110"/>
                  <a:pt x="4000952" y="3137661"/>
                  <a:pt x="3998934" y="4286212"/>
                </a:cubicBezTo>
                <a:lnTo>
                  <a:pt x="2218" y="5134000"/>
                </a:lnTo>
                <a:cubicBezTo>
                  <a:pt x="6255" y="3418238"/>
                  <a:pt x="-2993" y="1715762"/>
                  <a:pt x="1044" y="0"/>
                </a:cubicBezTo>
                <a:close/>
              </a:path>
            </a:pathLst>
          </a:custGeom>
          <a:solidFill>
            <a:srgbClr val="EBEF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2041CA6-88CB-2E8B-A801-8FCAC2F5F7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88371" y="4645495"/>
            <a:ext cx="1962419" cy="186897"/>
          </a:xfrm>
          <a:prstGeom prst="rect">
            <a:avLst/>
          </a:prstGeom>
        </p:spPr>
      </p:pic>
      <p:sp>
        <p:nvSpPr>
          <p:cNvPr id="7" name="Titel 1">
            <a:extLst>
              <a:ext uri="{FF2B5EF4-FFF2-40B4-BE49-F238E27FC236}">
                <a16:creationId xmlns:a16="http://schemas.microsoft.com/office/drawing/2014/main" id="{69F5F919-C603-2F35-FD4B-D8A8B6A6F514}"/>
              </a:ext>
            </a:extLst>
          </p:cNvPr>
          <p:cNvSpPr>
            <a:spLocks noGrp="1"/>
          </p:cNvSpPr>
          <p:nvPr>
            <p:ph type="title" hasCustomPrompt="1"/>
          </p:nvPr>
        </p:nvSpPr>
        <p:spPr>
          <a:xfrm>
            <a:off x="4392613" y="1630153"/>
            <a:ext cx="2916531" cy="915992"/>
          </a:xfrm>
        </p:spPr>
        <p:txBody>
          <a:bodyPr anchor="t" anchorCtr="0"/>
          <a:lstStyle>
            <a:lvl1pPr>
              <a:defRPr>
                <a:solidFill>
                  <a:schemeClr val="bg1"/>
                </a:solidFill>
              </a:defRPr>
            </a:lvl1pPr>
          </a:lstStyle>
          <a:p>
            <a:r>
              <a:rPr lang="de-DE" dirty="0"/>
              <a:t>MASTERTITELFORMAT BEARBEITEN</a:t>
            </a:r>
            <a:endParaRPr lang="de-CH" dirty="0"/>
          </a:p>
        </p:txBody>
      </p:sp>
      <p:sp>
        <p:nvSpPr>
          <p:cNvPr id="8" name="Subtitle 2">
            <a:extLst>
              <a:ext uri="{FF2B5EF4-FFF2-40B4-BE49-F238E27FC236}">
                <a16:creationId xmlns:a16="http://schemas.microsoft.com/office/drawing/2014/main" id="{54FA0FF2-0CEE-2E28-5230-6630B6DCC5C0}"/>
              </a:ext>
            </a:extLst>
          </p:cNvPr>
          <p:cNvSpPr>
            <a:spLocks noGrp="1"/>
          </p:cNvSpPr>
          <p:nvPr>
            <p:ph type="subTitle" idx="1" hasCustomPrompt="1"/>
          </p:nvPr>
        </p:nvSpPr>
        <p:spPr>
          <a:xfrm>
            <a:off x="4392613" y="2637547"/>
            <a:ext cx="2915769" cy="334970"/>
          </a:xfrm>
        </p:spPr>
        <p:txBody>
          <a:bodyPr>
            <a:noAutofit/>
          </a:bodyPr>
          <a:lstStyle>
            <a:lvl1pPr marL="0" indent="0" algn="l">
              <a:buNone/>
              <a:defRPr sz="1300" b="0" i="0">
                <a:solidFill>
                  <a:schemeClr val="bg1"/>
                </a:solidFill>
                <a:latin typeface="Aptos SemiBold" panose="020B00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9" name="Textplatzhalter 8">
            <a:extLst>
              <a:ext uri="{FF2B5EF4-FFF2-40B4-BE49-F238E27FC236}">
                <a16:creationId xmlns:a16="http://schemas.microsoft.com/office/drawing/2014/main" id="{F6B70DA6-FD2D-D501-682A-B3530CE98171}"/>
              </a:ext>
            </a:extLst>
          </p:cNvPr>
          <p:cNvSpPr>
            <a:spLocks noGrp="1"/>
          </p:cNvSpPr>
          <p:nvPr>
            <p:ph type="body" sz="quarter" idx="10"/>
          </p:nvPr>
        </p:nvSpPr>
        <p:spPr>
          <a:xfrm>
            <a:off x="4392614" y="3018798"/>
            <a:ext cx="2914894" cy="333375"/>
          </a:xfrm>
        </p:spPr>
        <p:txBody>
          <a:bodyPr>
            <a:noAutofit/>
          </a:bodyPr>
          <a:lstStyle>
            <a:lvl1pPr>
              <a:defRPr sz="1200" b="0">
                <a:solidFill>
                  <a:schemeClr val="bg1"/>
                </a:solidFill>
              </a:defRPr>
            </a:lvl1pPr>
          </a:lstStyle>
          <a:p>
            <a:pPr lvl="0"/>
            <a:r>
              <a:rPr lang="de-DE" dirty="0"/>
              <a:t>Mastertextformat bearbeiten</a:t>
            </a:r>
          </a:p>
        </p:txBody>
      </p:sp>
    </p:spTree>
    <p:extLst>
      <p:ext uri="{BB962C8B-B14F-4D97-AF65-F5344CB8AC3E}">
        <p14:creationId xmlns:p14="http://schemas.microsoft.com/office/powerpoint/2010/main" val="386447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e Colum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5600" y="310124"/>
            <a:ext cx="7910482" cy="230466"/>
          </a:xfrm>
        </p:spPr>
        <p:txBody>
          <a:bodyPr anchor="t" anchorCtr="0">
            <a:noAutofit/>
          </a:bodyPr>
          <a:lstStyle>
            <a:lvl1pPr algn="l">
              <a:defRPr sz="1800">
                <a:solidFill>
                  <a:srgbClr val="01324B"/>
                </a:solidFill>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435600" y="573679"/>
            <a:ext cx="8276600" cy="334970"/>
          </a:xfrm>
        </p:spPr>
        <p:txBody>
          <a:bodyPr>
            <a:noAutofit/>
          </a:bodyPr>
          <a:lstStyle>
            <a:lvl1pPr marL="0" indent="0" algn="l">
              <a:buNone/>
              <a:defRPr sz="1600" b="1" i="0">
                <a:solidFill>
                  <a:srgbClr val="267E9E"/>
                </a:solidFill>
                <a:latin typeface="Aptos SemiBold" panose="020B00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8" name="Text Placeholder 2">
            <a:extLst>
              <a:ext uri="{FF2B5EF4-FFF2-40B4-BE49-F238E27FC236}">
                <a16:creationId xmlns:a16="http://schemas.microsoft.com/office/drawing/2014/main" id="{22249D62-44C9-2FF3-39AE-672D98A8EB00}"/>
              </a:ext>
            </a:extLst>
          </p:cNvPr>
          <p:cNvSpPr>
            <a:spLocks noGrp="1"/>
          </p:cNvSpPr>
          <p:nvPr>
            <p:ph idx="13" hasCustomPrompt="1"/>
          </p:nvPr>
        </p:nvSpPr>
        <p:spPr>
          <a:xfrm>
            <a:off x="435598" y="1131888"/>
            <a:ext cx="8276601" cy="3600450"/>
          </a:xfrm>
          <a:prstGeom prst="rect">
            <a:avLst/>
          </a:prstGeom>
        </p:spPr>
        <p:txBody>
          <a:bodyPr vert="horz" lIns="0" tIns="0" rIns="0" bIns="0" rtlCol="0">
            <a:noAutofit/>
          </a:bodyPr>
          <a:lstStyle>
            <a:lvl1pPr>
              <a:defRPr b="1" i="0">
                <a:latin typeface="Aptos" panose="020B0004020202020204" pitchFamily="34" charset="0"/>
              </a:defRPr>
            </a:lvl1pPr>
          </a:lstStyle>
          <a:p>
            <a:pPr lvl="0"/>
            <a:r>
              <a:rPr lang="en-GB" dirty="0"/>
              <a:t>Heading</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sz="quarter" idx="12"/>
          </p:nvPr>
        </p:nvSpPr>
        <p:spPr>
          <a:xfrm>
            <a:off x="8412084" y="304799"/>
            <a:ext cx="531638" cy="253043"/>
          </a:xfrm>
        </p:spPr>
        <p:txBody>
          <a:bodyPr/>
          <a:lstStyle>
            <a:lvl1pPr>
              <a:defRPr sz="1200" b="0" i="0">
                <a:latin typeface="Aptos" panose="020B0004020202020204" pitchFamily="34" charset="0"/>
              </a:defRPr>
            </a:lvl1pPr>
          </a:lstStyle>
          <a:p>
            <a:fld id="{12D116C6-9D10-D44E-AA23-7E3CFF1AD8CE}" type="slidenum">
              <a:rPr lang="en-US" smtClean="0"/>
              <a:pPr/>
              <a:t>‹#›</a:t>
            </a:fld>
            <a:endParaRPr lang="en-US" dirty="0"/>
          </a:p>
        </p:txBody>
      </p:sp>
    </p:spTree>
    <p:extLst>
      <p:ext uri="{BB962C8B-B14F-4D97-AF65-F5344CB8AC3E}">
        <p14:creationId xmlns:p14="http://schemas.microsoft.com/office/powerpoint/2010/main" val="404376374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e Column Blue Backgroun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D5C461-A8C3-3AE6-5E82-6234B9099091}"/>
              </a:ext>
            </a:extLst>
          </p:cNvPr>
          <p:cNvSpPr/>
          <p:nvPr userDrawn="1"/>
        </p:nvSpPr>
        <p:spPr>
          <a:xfrm>
            <a:off x="0" y="1006415"/>
            <a:ext cx="9144000" cy="4137085"/>
          </a:xfrm>
          <a:prstGeom prst="rect">
            <a:avLst/>
          </a:prstGeom>
          <a:solidFill>
            <a:srgbClr val="C1EC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39888" y="310124"/>
            <a:ext cx="7910482" cy="230466"/>
          </a:xfrm>
        </p:spPr>
        <p:txBody>
          <a:bodyPr anchor="t" anchorCtr="0">
            <a:noAutofit/>
          </a:bodyPr>
          <a:lstStyle>
            <a:lvl1pPr algn="l">
              <a:defRPr sz="1800">
                <a:solidFill>
                  <a:srgbClr val="01324B"/>
                </a:solidFill>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441384" y="573679"/>
            <a:ext cx="8270815" cy="334970"/>
          </a:xfrm>
        </p:spPr>
        <p:txBody>
          <a:bodyPr>
            <a:noAutofit/>
          </a:bodyPr>
          <a:lstStyle>
            <a:lvl1pPr marL="0" indent="0" algn="l">
              <a:buNone/>
              <a:defRPr sz="1600" b="1" i="0">
                <a:solidFill>
                  <a:srgbClr val="267E9E"/>
                </a:solidFill>
                <a:latin typeface="Aptos SemiBold" panose="020B00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6" name="Slide Number Placeholder 5"/>
          <p:cNvSpPr>
            <a:spLocks noGrp="1"/>
          </p:cNvSpPr>
          <p:nvPr>
            <p:ph type="sldNum" sz="quarter" idx="12"/>
          </p:nvPr>
        </p:nvSpPr>
        <p:spPr>
          <a:xfrm>
            <a:off x="8412084" y="304799"/>
            <a:ext cx="531638" cy="253043"/>
          </a:xfrm>
        </p:spPr>
        <p:txBody>
          <a:bodyPr/>
          <a:lstStyle>
            <a:lvl1pPr>
              <a:defRPr sz="1200" b="0" i="0">
                <a:latin typeface="Aptos" panose="020B0004020202020204" pitchFamily="34" charset="0"/>
              </a:defRPr>
            </a:lvl1pPr>
          </a:lstStyle>
          <a:p>
            <a:fld id="{12D116C6-9D10-D44E-AA23-7E3CFF1AD8CE}" type="slidenum">
              <a:rPr lang="en-US" smtClean="0"/>
              <a:pPr/>
              <a:t>‹#›</a:t>
            </a:fld>
            <a:endParaRPr lang="en-US" dirty="0"/>
          </a:p>
        </p:txBody>
      </p:sp>
      <p:sp>
        <p:nvSpPr>
          <p:cNvPr id="7" name="Text Placeholder 2">
            <a:extLst>
              <a:ext uri="{FF2B5EF4-FFF2-40B4-BE49-F238E27FC236}">
                <a16:creationId xmlns:a16="http://schemas.microsoft.com/office/drawing/2014/main" id="{012B1200-F5D9-99E1-FC46-7E9A45815BE6}"/>
              </a:ext>
            </a:extLst>
          </p:cNvPr>
          <p:cNvSpPr>
            <a:spLocks noGrp="1"/>
          </p:cNvSpPr>
          <p:nvPr>
            <p:ph idx="13" hasCustomPrompt="1"/>
          </p:nvPr>
        </p:nvSpPr>
        <p:spPr>
          <a:xfrm>
            <a:off x="435600" y="1131888"/>
            <a:ext cx="8276600" cy="3600450"/>
          </a:xfrm>
          <a:prstGeom prst="rect">
            <a:avLst/>
          </a:prstGeom>
        </p:spPr>
        <p:txBody>
          <a:bodyPr vert="horz" lIns="0" tIns="0" rIns="0" bIns="0" rtlCol="0">
            <a:noAutofit/>
          </a:bodyPr>
          <a:lstStyle/>
          <a:p>
            <a:pPr lvl="0"/>
            <a:r>
              <a:rPr lang="en-GB" dirty="0"/>
              <a:t>Heading</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4" name="Graphic 11">
            <a:extLst>
              <a:ext uri="{FF2B5EF4-FFF2-40B4-BE49-F238E27FC236}">
                <a16:creationId xmlns:a16="http://schemas.microsoft.com/office/drawing/2014/main" id="{9D06C4FB-569A-BCB1-FD82-77DF225ACD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679" y="4811764"/>
            <a:ext cx="1103970" cy="105140"/>
          </a:xfrm>
          <a:prstGeom prst="rect">
            <a:avLst/>
          </a:prstGeom>
        </p:spPr>
      </p:pic>
    </p:spTree>
    <p:extLst>
      <p:ext uri="{BB962C8B-B14F-4D97-AF65-F5344CB8AC3E}">
        <p14:creationId xmlns:p14="http://schemas.microsoft.com/office/powerpoint/2010/main" val="254910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e Column Grey Backgroun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D5C461-A8C3-3AE6-5E82-6234B9099091}"/>
              </a:ext>
            </a:extLst>
          </p:cNvPr>
          <p:cNvSpPr/>
          <p:nvPr userDrawn="1"/>
        </p:nvSpPr>
        <p:spPr>
          <a:xfrm>
            <a:off x="0" y="1006415"/>
            <a:ext cx="9144000" cy="4137085"/>
          </a:xfrm>
          <a:prstGeom prst="rect">
            <a:avLst/>
          </a:prstGeom>
          <a:solidFill>
            <a:srgbClr val="EBEF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39888" y="310124"/>
            <a:ext cx="7910482" cy="230466"/>
          </a:xfrm>
        </p:spPr>
        <p:txBody>
          <a:bodyPr anchor="t" anchorCtr="0">
            <a:noAutofit/>
          </a:bodyPr>
          <a:lstStyle>
            <a:lvl1pPr algn="l">
              <a:defRPr sz="1800">
                <a:solidFill>
                  <a:srgbClr val="01324B"/>
                </a:solidFill>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441385" y="573679"/>
            <a:ext cx="8270814" cy="334970"/>
          </a:xfrm>
        </p:spPr>
        <p:txBody>
          <a:bodyPr>
            <a:noAutofit/>
          </a:bodyPr>
          <a:lstStyle>
            <a:lvl1pPr marL="0" indent="0" algn="l">
              <a:buNone/>
              <a:defRPr sz="1600" b="1" i="0">
                <a:solidFill>
                  <a:srgbClr val="267E9E"/>
                </a:solidFill>
                <a:latin typeface="Aptos SemiBold" panose="020B00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6" name="Slide Number Placeholder 5"/>
          <p:cNvSpPr>
            <a:spLocks noGrp="1"/>
          </p:cNvSpPr>
          <p:nvPr>
            <p:ph type="sldNum" sz="quarter" idx="12"/>
          </p:nvPr>
        </p:nvSpPr>
        <p:spPr>
          <a:xfrm>
            <a:off x="8412084" y="304799"/>
            <a:ext cx="531638" cy="253043"/>
          </a:xfrm>
        </p:spPr>
        <p:txBody>
          <a:bodyPr/>
          <a:lstStyle>
            <a:lvl1pPr>
              <a:defRPr sz="1200" b="0" i="0">
                <a:latin typeface="Aptos" panose="020B0004020202020204" pitchFamily="34" charset="0"/>
              </a:defRPr>
            </a:lvl1pPr>
          </a:lstStyle>
          <a:p>
            <a:fld id="{12D116C6-9D10-D44E-AA23-7E3CFF1AD8CE}" type="slidenum">
              <a:rPr lang="en-US" smtClean="0"/>
              <a:pPr/>
              <a:t>‹#›</a:t>
            </a:fld>
            <a:endParaRPr lang="en-US" dirty="0"/>
          </a:p>
        </p:txBody>
      </p:sp>
      <p:sp>
        <p:nvSpPr>
          <p:cNvPr id="4" name="Text Placeholder 2">
            <a:extLst>
              <a:ext uri="{FF2B5EF4-FFF2-40B4-BE49-F238E27FC236}">
                <a16:creationId xmlns:a16="http://schemas.microsoft.com/office/drawing/2014/main" id="{68934775-73BB-974D-AE0A-E7F76876B5FE}"/>
              </a:ext>
            </a:extLst>
          </p:cNvPr>
          <p:cNvSpPr>
            <a:spLocks noGrp="1"/>
          </p:cNvSpPr>
          <p:nvPr>
            <p:ph idx="13" hasCustomPrompt="1"/>
          </p:nvPr>
        </p:nvSpPr>
        <p:spPr>
          <a:xfrm>
            <a:off x="436548" y="1131888"/>
            <a:ext cx="8275651" cy="3600450"/>
          </a:xfrm>
          <a:prstGeom prst="rect">
            <a:avLst/>
          </a:prstGeom>
        </p:spPr>
        <p:txBody>
          <a:bodyPr vert="horz" lIns="0" tIns="0" rIns="0" bIns="0" rtlCol="0">
            <a:noAutofit/>
          </a:bodyPr>
          <a:lstStyle/>
          <a:p>
            <a:pPr lvl="0"/>
            <a:r>
              <a:rPr lang="en-GB" dirty="0"/>
              <a:t>Heading</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5" name="Graphic 11">
            <a:extLst>
              <a:ext uri="{FF2B5EF4-FFF2-40B4-BE49-F238E27FC236}">
                <a16:creationId xmlns:a16="http://schemas.microsoft.com/office/drawing/2014/main" id="{F6E5B677-7C96-52C7-6DA9-EDDBBFCAA2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679" y="4811764"/>
            <a:ext cx="1103970" cy="105140"/>
          </a:xfrm>
          <a:prstGeom prst="rect">
            <a:avLst/>
          </a:prstGeom>
        </p:spPr>
      </p:pic>
    </p:spTree>
    <p:extLst>
      <p:ext uri="{BB962C8B-B14F-4D97-AF65-F5344CB8AC3E}">
        <p14:creationId xmlns:p14="http://schemas.microsoft.com/office/powerpoint/2010/main" val="3957475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Two Colum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2D116C6-9D10-D44E-AA23-7E3CFF1AD8CE}" type="slidenum">
              <a:rPr lang="en-US" smtClean="0"/>
              <a:t>‹#›</a:t>
            </a:fld>
            <a:endParaRPr lang="en-US"/>
          </a:p>
        </p:txBody>
      </p:sp>
      <p:sp>
        <p:nvSpPr>
          <p:cNvPr id="8" name="Title Placeholder 1">
            <a:extLst>
              <a:ext uri="{FF2B5EF4-FFF2-40B4-BE49-F238E27FC236}">
                <a16:creationId xmlns:a16="http://schemas.microsoft.com/office/drawing/2014/main" id="{FBB3D11A-A46F-C15E-1CAB-6ABECFEF40BE}"/>
              </a:ext>
            </a:extLst>
          </p:cNvPr>
          <p:cNvSpPr>
            <a:spLocks noGrp="1"/>
          </p:cNvSpPr>
          <p:nvPr>
            <p:ph type="title" hasCustomPrompt="1"/>
          </p:nvPr>
        </p:nvSpPr>
        <p:spPr>
          <a:xfrm>
            <a:off x="436549" y="273844"/>
            <a:ext cx="7886700" cy="329471"/>
          </a:xfrm>
          <a:prstGeom prst="rect">
            <a:avLst/>
          </a:prstGeom>
        </p:spPr>
        <p:txBody>
          <a:bodyPr vert="horz" lIns="0" tIns="0" rIns="0" bIns="0" rtlCol="0" anchor="ctr">
            <a:noAutofit/>
          </a:bodyPr>
          <a:lstStyle/>
          <a:p>
            <a:r>
              <a:rPr lang="en-GB" dirty="0"/>
              <a:t>CLICK TO EDIT MASTER TITLE STYLE</a:t>
            </a:r>
            <a:endParaRPr lang="en-US" dirty="0"/>
          </a:p>
        </p:txBody>
      </p:sp>
      <p:sp>
        <p:nvSpPr>
          <p:cNvPr id="10" name="Text Placeholder 2">
            <a:extLst>
              <a:ext uri="{FF2B5EF4-FFF2-40B4-BE49-F238E27FC236}">
                <a16:creationId xmlns:a16="http://schemas.microsoft.com/office/drawing/2014/main" id="{0FC8C552-39F7-84C0-4604-5874C38E8A11}"/>
              </a:ext>
            </a:extLst>
          </p:cNvPr>
          <p:cNvSpPr>
            <a:spLocks noGrp="1"/>
          </p:cNvSpPr>
          <p:nvPr>
            <p:ph idx="13" hasCustomPrompt="1"/>
          </p:nvPr>
        </p:nvSpPr>
        <p:spPr>
          <a:xfrm>
            <a:off x="435600" y="1131888"/>
            <a:ext cx="3957013" cy="3208016"/>
          </a:xfrm>
          <a:prstGeom prst="rect">
            <a:avLst/>
          </a:prstGeom>
        </p:spPr>
        <p:txBody>
          <a:bodyPr vert="horz" lIns="0" tIns="0" rIns="0" bIns="0" rtlCol="0">
            <a:noAutofit/>
          </a:bodyPr>
          <a:lstStyle/>
          <a:p>
            <a:pPr lvl="0"/>
            <a:r>
              <a:rPr lang="en-GB" dirty="0"/>
              <a:t>Heading</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2">
            <a:extLst>
              <a:ext uri="{FF2B5EF4-FFF2-40B4-BE49-F238E27FC236}">
                <a16:creationId xmlns:a16="http://schemas.microsoft.com/office/drawing/2014/main" id="{A91F7742-6EB3-6855-5DDF-3D77EC887C46}"/>
              </a:ext>
            </a:extLst>
          </p:cNvPr>
          <p:cNvSpPr>
            <a:spLocks noGrp="1"/>
          </p:cNvSpPr>
          <p:nvPr>
            <p:ph idx="14" hasCustomPrompt="1"/>
          </p:nvPr>
        </p:nvSpPr>
        <p:spPr>
          <a:xfrm>
            <a:off x="4751389" y="1131888"/>
            <a:ext cx="3960611" cy="3208016"/>
          </a:xfrm>
          <a:prstGeom prst="rect">
            <a:avLst/>
          </a:prstGeom>
        </p:spPr>
        <p:txBody>
          <a:bodyPr vert="horz" lIns="0" tIns="0" rIns="0" bIns="0" rtlCol="0">
            <a:noAutofit/>
          </a:bodyPr>
          <a:lstStyle/>
          <a:p>
            <a:pPr lvl="0"/>
            <a:r>
              <a:rPr lang="en-GB" dirty="0"/>
              <a:t>Heading</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Subtitle 2">
            <a:extLst>
              <a:ext uri="{FF2B5EF4-FFF2-40B4-BE49-F238E27FC236}">
                <a16:creationId xmlns:a16="http://schemas.microsoft.com/office/drawing/2014/main" id="{B989FE13-8428-9254-03E5-FBEDFF3F9235}"/>
              </a:ext>
            </a:extLst>
          </p:cNvPr>
          <p:cNvSpPr>
            <a:spLocks noGrp="1"/>
          </p:cNvSpPr>
          <p:nvPr>
            <p:ph type="subTitle" idx="1" hasCustomPrompt="1"/>
          </p:nvPr>
        </p:nvSpPr>
        <p:spPr>
          <a:xfrm>
            <a:off x="441385" y="573679"/>
            <a:ext cx="8266066" cy="334970"/>
          </a:xfrm>
        </p:spPr>
        <p:txBody>
          <a:bodyPr>
            <a:noAutofit/>
          </a:bodyPr>
          <a:lstStyle>
            <a:lvl1pPr marL="0" indent="0" algn="l">
              <a:buNone/>
              <a:defRPr sz="1600" b="1" i="0">
                <a:solidFill>
                  <a:srgbClr val="267E9E"/>
                </a:solidFill>
                <a:latin typeface="Aptos SemiBold" panose="020B00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Tree>
    <p:extLst>
      <p:ext uri="{BB962C8B-B14F-4D97-AF65-F5344CB8AC3E}">
        <p14:creationId xmlns:p14="http://schemas.microsoft.com/office/powerpoint/2010/main" val="3847855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 2">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F3C674CA-217D-801A-52E6-E163D3235745}"/>
              </a:ext>
            </a:extLst>
          </p:cNvPr>
          <p:cNvSpPr>
            <a:spLocks noGrp="1"/>
          </p:cNvSpPr>
          <p:nvPr>
            <p:ph type="pic" sz="quarter" idx="11" hasCustomPrompt="1"/>
          </p:nvPr>
        </p:nvSpPr>
        <p:spPr>
          <a:xfrm>
            <a:off x="4751388" y="1131888"/>
            <a:ext cx="3960612" cy="3600450"/>
          </a:xfrm>
          <a:custGeom>
            <a:avLst/>
            <a:gdLst>
              <a:gd name="connsiteX0" fmla="*/ 0 w 3978075"/>
              <a:gd name="connsiteY0" fmla="*/ 0 h 2757165"/>
              <a:gd name="connsiteX1" fmla="*/ 3978075 w 3978075"/>
              <a:gd name="connsiteY1" fmla="*/ 0 h 2757165"/>
              <a:gd name="connsiteX2" fmla="*/ 3978075 w 3978075"/>
              <a:gd name="connsiteY2" fmla="*/ 2757165 h 2757165"/>
              <a:gd name="connsiteX3" fmla="*/ 0 w 3978075"/>
              <a:gd name="connsiteY3" fmla="*/ 2757165 h 2757165"/>
            </a:gdLst>
            <a:ahLst/>
            <a:cxnLst>
              <a:cxn ang="0">
                <a:pos x="connsiteX0" y="connsiteY0"/>
              </a:cxn>
              <a:cxn ang="0">
                <a:pos x="connsiteX1" y="connsiteY1"/>
              </a:cxn>
              <a:cxn ang="0">
                <a:pos x="connsiteX2" y="connsiteY2"/>
              </a:cxn>
              <a:cxn ang="0">
                <a:pos x="connsiteX3" y="connsiteY3"/>
              </a:cxn>
            </a:cxnLst>
            <a:rect l="l" t="t" r="r" b="b"/>
            <a:pathLst>
              <a:path w="3978075" h="2757165">
                <a:moveTo>
                  <a:pt x="0" y="0"/>
                </a:moveTo>
                <a:lnTo>
                  <a:pt x="3978075" y="0"/>
                </a:lnTo>
                <a:lnTo>
                  <a:pt x="3978075" y="2757165"/>
                </a:lnTo>
                <a:lnTo>
                  <a:pt x="0" y="2757165"/>
                </a:lnTo>
                <a:close/>
              </a:path>
            </a:pathLst>
          </a:custGeom>
        </p:spPr>
        <p:txBody>
          <a:bodyPr wrap="square">
            <a:noAutofit/>
          </a:bodyPr>
          <a:lstStyle/>
          <a:p>
            <a:r>
              <a:rPr lang="en-GB" dirty="0"/>
              <a:t>Heading</a:t>
            </a:r>
          </a:p>
        </p:txBody>
      </p:sp>
      <p:sp>
        <p:nvSpPr>
          <p:cNvPr id="4" name="Text Placeholder 2">
            <a:extLst>
              <a:ext uri="{FF2B5EF4-FFF2-40B4-BE49-F238E27FC236}">
                <a16:creationId xmlns:a16="http://schemas.microsoft.com/office/drawing/2014/main" id="{7EB96257-C814-A79F-1EBD-F1A0EC548170}"/>
              </a:ext>
            </a:extLst>
          </p:cNvPr>
          <p:cNvSpPr>
            <a:spLocks noGrp="1"/>
          </p:cNvSpPr>
          <p:nvPr>
            <p:ph idx="15" hasCustomPrompt="1"/>
          </p:nvPr>
        </p:nvSpPr>
        <p:spPr>
          <a:xfrm>
            <a:off x="436549" y="1131888"/>
            <a:ext cx="3956064" cy="3600450"/>
          </a:xfrm>
          <a:prstGeom prst="rect">
            <a:avLst/>
          </a:prstGeom>
        </p:spPr>
        <p:txBody>
          <a:bodyPr vert="horz" lIns="0" tIns="0" rIns="0" bIns="0" rtlCol="0">
            <a:noAutofit/>
          </a:bodyPr>
          <a:lstStyle/>
          <a:p>
            <a:pPr lvl="0"/>
            <a:r>
              <a:rPr lang="en-GB" dirty="0"/>
              <a:t>Heading</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Slide Number Placeholder 6"/>
          <p:cNvSpPr>
            <a:spLocks noGrp="1"/>
          </p:cNvSpPr>
          <p:nvPr>
            <p:ph type="sldNum" sz="quarter" idx="12"/>
          </p:nvPr>
        </p:nvSpPr>
        <p:spPr/>
        <p:txBody>
          <a:bodyPr/>
          <a:lstStyle/>
          <a:p>
            <a:fld id="{12D116C6-9D10-D44E-AA23-7E3CFF1AD8CE}" type="slidenum">
              <a:rPr lang="en-US" smtClean="0"/>
              <a:t>‹#›</a:t>
            </a:fld>
            <a:endParaRPr lang="en-US"/>
          </a:p>
        </p:txBody>
      </p:sp>
      <p:sp>
        <p:nvSpPr>
          <p:cNvPr id="8" name="Title Placeholder 1">
            <a:extLst>
              <a:ext uri="{FF2B5EF4-FFF2-40B4-BE49-F238E27FC236}">
                <a16:creationId xmlns:a16="http://schemas.microsoft.com/office/drawing/2014/main" id="{FBB3D11A-A46F-C15E-1CAB-6ABECFEF40BE}"/>
              </a:ext>
            </a:extLst>
          </p:cNvPr>
          <p:cNvSpPr>
            <a:spLocks noGrp="1"/>
          </p:cNvSpPr>
          <p:nvPr>
            <p:ph type="title" hasCustomPrompt="1"/>
          </p:nvPr>
        </p:nvSpPr>
        <p:spPr>
          <a:xfrm>
            <a:off x="436549" y="273844"/>
            <a:ext cx="7886700" cy="329471"/>
          </a:xfrm>
          <a:prstGeom prst="rect">
            <a:avLst/>
          </a:prstGeom>
        </p:spPr>
        <p:txBody>
          <a:bodyPr vert="horz" lIns="0" tIns="0" rIns="0" bIns="0" rtlCol="0" anchor="ctr">
            <a:noAutofit/>
          </a:body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B989FE13-8428-9254-03E5-FBEDFF3F9235}"/>
              </a:ext>
            </a:extLst>
          </p:cNvPr>
          <p:cNvSpPr>
            <a:spLocks noGrp="1"/>
          </p:cNvSpPr>
          <p:nvPr>
            <p:ph type="subTitle" idx="1" hasCustomPrompt="1"/>
          </p:nvPr>
        </p:nvSpPr>
        <p:spPr>
          <a:xfrm>
            <a:off x="441384" y="573679"/>
            <a:ext cx="8270815" cy="334970"/>
          </a:xfrm>
        </p:spPr>
        <p:txBody>
          <a:bodyPr>
            <a:noAutofit/>
          </a:bodyPr>
          <a:lstStyle>
            <a:lvl1pPr marL="0" indent="0" algn="l">
              <a:buNone/>
              <a:defRPr sz="1600" b="1" i="0">
                <a:solidFill>
                  <a:srgbClr val="267E9E"/>
                </a:solidFill>
                <a:latin typeface="Aptos SemiBold" panose="020B00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Tree>
    <p:extLst>
      <p:ext uri="{BB962C8B-B14F-4D97-AF65-F5344CB8AC3E}">
        <p14:creationId xmlns:p14="http://schemas.microsoft.com/office/powerpoint/2010/main" val="1822128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Three Colum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2D116C6-9D10-D44E-AA23-7E3CFF1AD8CE}" type="slidenum">
              <a:rPr lang="en-US" smtClean="0"/>
              <a:t>‹#›</a:t>
            </a:fld>
            <a:endParaRPr lang="en-US"/>
          </a:p>
        </p:txBody>
      </p:sp>
      <p:sp>
        <p:nvSpPr>
          <p:cNvPr id="8" name="Title Placeholder 1">
            <a:extLst>
              <a:ext uri="{FF2B5EF4-FFF2-40B4-BE49-F238E27FC236}">
                <a16:creationId xmlns:a16="http://schemas.microsoft.com/office/drawing/2014/main" id="{FBB3D11A-A46F-C15E-1CAB-6ABECFEF40BE}"/>
              </a:ext>
            </a:extLst>
          </p:cNvPr>
          <p:cNvSpPr>
            <a:spLocks noGrp="1"/>
          </p:cNvSpPr>
          <p:nvPr>
            <p:ph type="title" hasCustomPrompt="1"/>
          </p:nvPr>
        </p:nvSpPr>
        <p:spPr>
          <a:xfrm>
            <a:off x="436549" y="273844"/>
            <a:ext cx="7886700" cy="329471"/>
          </a:xfrm>
          <a:prstGeom prst="rect">
            <a:avLst/>
          </a:prstGeom>
        </p:spPr>
        <p:txBody>
          <a:bodyPr vert="horz" lIns="0" tIns="0" rIns="0" bIns="0" rtlCol="0" anchor="ctr">
            <a:noAutofit/>
          </a:body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B989FE13-8428-9254-03E5-FBEDFF3F9235}"/>
              </a:ext>
            </a:extLst>
          </p:cNvPr>
          <p:cNvSpPr>
            <a:spLocks noGrp="1"/>
          </p:cNvSpPr>
          <p:nvPr>
            <p:ph type="subTitle" idx="1" hasCustomPrompt="1"/>
          </p:nvPr>
        </p:nvSpPr>
        <p:spPr>
          <a:xfrm>
            <a:off x="441385" y="573679"/>
            <a:ext cx="7903234" cy="334970"/>
          </a:xfrm>
        </p:spPr>
        <p:txBody>
          <a:bodyPr>
            <a:noAutofit/>
          </a:bodyPr>
          <a:lstStyle>
            <a:lvl1pPr marL="0" indent="0" algn="l">
              <a:buNone/>
              <a:defRPr sz="1600" b="1" i="0">
                <a:solidFill>
                  <a:srgbClr val="267E9E"/>
                </a:solidFill>
                <a:latin typeface="Aptos SemiBold" panose="020B00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2" name="Text Placeholder 2">
            <a:extLst>
              <a:ext uri="{FF2B5EF4-FFF2-40B4-BE49-F238E27FC236}">
                <a16:creationId xmlns:a16="http://schemas.microsoft.com/office/drawing/2014/main" id="{D81088F4-EE47-D695-5580-CB24EBD35E1B}"/>
              </a:ext>
            </a:extLst>
          </p:cNvPr>
          <p:cNvSpPr>
            <a:spLocks noGrp="1"/>
          </p:cNvSpPr>
          <p:nvPr>
            <p:ph idx="16" hasCustomPrompt="1"/>
          </p:nvPr>
        </p:nvSpPr>
        <p:spPr>
          <a:xfrm>
            <a:off x="436548" y="1131888"/>
            <a:ext cx="2514615" cy="3208016"/>
          </a:xfrm>
          <a:prstGeom prst="rect">
            <a:avLst/>
          </a:prstGeom>
        </p:spPr>
        <p:txBody>
          <a:bodyPr vert="horz" lIns="0" tIns="0" rIns="0" bIns="0" rtlCol="0">
            <a:noAutofit/>
          </a:bodyPr>
          <a:lstStyle/>
          <a:p>
            <a:pPr lvl="0"/>
            <a:r>
              <a:rPr lang="en-GB" dirty="0"/>
              <a:t>Heading</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 Ninth level</a:t>
            </a:r>
          </a:p>
        </p:txBody>
      </p:sp>
      <p:sp>
        <p:nvSpPr>
          <p:cNvPr id="9" name="Text Placeholder 2">
            <a:extLst>
              <a:ext uri="{FF2B5EF4-FFF2-40B4-BE49-F238E27FC236}">
                <a16:creationId xmlns:a16="http://schemas.microsoft.com/office/drawing/2014/main" id="{3DEDBBD3-49C5-BF0B-9983-8EA0B7659DCE}"/>
              </a:ext>
            </a:extLst>
          </p:cNvPr>
          <p:cNvSpPr>
            <a:spLocks noGrp="1"/>
          </p:cNvSpPr>
          <p:nvPr>
            <p:ph idx="17" hasCustomPrompt="1"/>
          </p:nvPr>
        </p:nvSpPr>
        <p:spPr>
          <a:xfrm>
            <a:off x="6192838" y="1131887"/>
            <a:ext cx="2514612" cy="3213899"/>
          </a:xfrm>
          <a:prstGeom prst="rect">
            <a:avLst/>
          </a:prstGeom>
        </p:spPr>
        <p:txBody>
          <a:bodyPr vert="horz" lIns="0" tIns="0" rIns="0" bIns="0" rtlCol="0">
            <a:noAutofit/>
          </a:bodyPr>
          <a:lstStyle/>
          <a:p>
            <a:pPr lvl="0"/>
            <a:r>
              <a:rPr lang="en-GB" dirty="0"/>
              <a:t>Heading</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 Ninth level</a:t>
            </a:r>
          </a:p>
        </p:txBody>
      </p:sp>
      <p:sp>
        <p:nvSpPr>
          <p:cNvPr id="10" name="Text Placeholder 2">
            <a:extLst>
              <a:ext uri="{FF2B5EF4-FFF2-40B4-BE49-F238E27FC236}">
                <a16:creationId xmlns:a16="http://schemas.microsoft.com/office/drawing/2014/main" id="{7A559C43-5BFE-F620-28D0-4644C5AB4E82}"/>
              </a:ext>
            </a:extLst>
          </p:cNvPr>
          <p:cNvSpPr>
            <a:spLocks noGrp="1"/>
          </p:cNvSpPr>
          <p:nvPr>
            <p:ph idx="18" hasCustomPrompt="1"/>
          </p:nvPr>
        </p:nvSpPr>
        <p:spPr>
          <a:xfrm>
            <a:off x="3311525" y="1131888"/>
            <a:ext cx="2520950" cy="3208016"/>
          </a:xfrm>
          <a:prstGeom prst="rect">
            <a:avLst/>
          </a:prstGeom>
        </p:spPr>
        <p:txBody>
          <a:bodyPr vert="horz" lIns="0" tIns="0" rIns="0" bIns="0" rtlCol="0">
            <a:noAutofit/>
          </a:bodyPr>
          <a:lstStyle/>
          <a:p>
            <a:pPr lvl="0"/>
            <a:r>
              <a:rPr lang="en-GB" dirty="0"/>
              <a:t>Heading</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 Ninth level</a:t>
            </a:r>
          </a:p>
        </p:txBody>
      </p:sp>
    </p:spTree>
    <p:extLst>
      <p:ext uri="{BB962C8B-B14F-4D97-AF65-F5344CB8AC3E}">
        <p14:creationId xmlns:p14="http://schemas.microsoft.com/office/powerpoint/2010/main" val="2080573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pezium_picture_crop_right">
    <p:bg>
      <p:bgPr>
        <a:solidFill>
          <a:srgbClr val="83D9EE"/>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FA8EC7C-7AF3-D20D-1DBE-0397EC232059}"/>
              </a:ext>
            </a:extLst>
          </p:cNvPr>
          <p:cNvSpPr>
            <a:spLocks noGrp="1"/>
          </p:cNvSpPr>
          <p:nvPr>
            <p:ph type="pic" sz="quarter" idx="17"/>
          </p:nvPr>
        </p:nvSpPr>
        <p:spPr>
          <a:xfrm>
            <a:off x="3526456" y="0"/>
            <a:ext cx="5622233" cy="5153871"/>
          </a:xfrm>
          <a:custGeom>
            <a:avLst/>
            <a:gdLst>
              <a:gd name="connsiteX0" fmla="*/ 0 w 914400"/>
              <a:gd name="connsiteY0" fmla="*/ 457200 h 914400"/>
              <a:gd name="connsiteX1" fmla="*/ 228600 w 914400"/>
              <a:gd name="connsiteY1" fmla="*/ 0 h 914400"/>
              <a:gd name="connsiteX2" fmla="*/ 685800 w 914400"/>
              <a:gd name="connsiteY2" fmla="*/ 0 h 914400"/>
              <a:gd name="connsiteX3" fmla="*/ 914400 w 914400"/>
              <a:gd name="connsiteY3" fmla="*/ 457200 h 914400"/>
              <a:gd name="connsiteX4" fmla="*/ 685800 w 914400"/>
              <a:gd name="connsiteY4" fmla="*/ 914400 h 914400"/>
              <a:gd name="connsiteX5" fmla="*/ 228600 w 914400"/>
              <a:gd name="connsiteY5" fmla="*/ 914400 h 914400"/>
              <a:gd name="connsiteX6" fmla="*/ 0 w 914400"/>
              <a:gd name="connsiteY6" fmla="*/ 457200 h 914400"/>
              <a:gd name="connsiteX0" fmla="*/ 0 w 914400"/>
              <a:gd name="connsiteY0" fmla="*/ 1506354 h 1963554"/>
              <a:gd name="connsiteX1" fmla="*/ 815741 w 914400"/>
              <a:gd name="connsiteY1" fmla="*/ 0 h 1963554"/>
              <a:gd name="connsiteX2" fmla="*/ 685800 w 914400"/>
              <a:gd name="connsiteY2" fmla="*/ 1049154 h 1963554"/>
              <a:gd name="connsiteX3" fmla="*/ 914400 w 914400"/>
              <a:gd name="connsiteY3" fmla="*/ 1506354 h 1963554"/>
              <a:gd name="connsiteX4" fmla="*/ 685800 w 914400"/>
              <a:gd name="connsiteY4" fmla="*/ 1963554 h 1963554"/>
              <a:gd name="connsiteX5" fmla="*/ 228600 w 914400"/>
              <a:gd name="connsiteY5" fmla="*/ 1963554 h 1963554"/>
              <a:gd name="connsiteX6" fmla="*/ 0 w 914400"/>
              <a:gd name="connsiteY6" fmla="*/ 1506354 h 1963554"/>
              <a:gd name="connsiteX0" fmla="*/ 0 w 3583004"/>
              <a:gd name="connsiteY0" fmla="*/ 2136808 h 2594008"/>
              <a:gd name="connsiteX1" fmla="*/ 815741 w 3583004"/>
              <a:gd name="connsiteY1" fmla="*/ 630454 h 2594008"/>
              <a:gd name="connsiteX2" fmla="*/ 3583004 w 3583004"/>
              <a:gd name="connsiteY2" fmla="*/ 0 h 2594008"/>
              <a:gd name="connsiteX3" fmla="*/ 914400 w 3583004"/>
              <a:gd name="connsiteY3" fmla="*/ 2136808 h 2594008"/>
              <a:gd name="connsiteX4" fmla="*/ 685800 w 3583004"/>
              <a:gd name="connsiteY4" fmla="*/ 2594008 h 2594008"/>
              <a:gd name="connsiteX5" fmla="*/ 228600 w 3583004"/>
              <a:gd name="connsiteY5" fmla="*/ 2594008 h 2594008"/>
              <a:gd name="connsiteX6" fmla="*/ 0 w 3583004"/>
              <a:gd name="connsiteY6" fmla="*/ 2136808 h 2594008"/>
              <a:gd name="connsiteX0" fmla="*/ 0 w 6463364"/>
              <a:gd name="connsiteY0" fmla="*/ 2136808 h 5260206"/>
              <a:gd name="connsiteX1" fmla="*/ 815741 w 6463364"/>
              <a:gd name="connsiteY1" fmla="*/ 630454 h 5260206"/>
              <a:gd name="connsiteX2" fmla="*/ 3583004 w 6463364"/>
              <a:gd name="connsiteY2" fmla="*/ 0 h 5260206"/>
              <a:gd name="connsiteX3" fmla="*/ 6463364 w 6463364"/>
              <a:gd name="connsiteY3" fmla="*/ 5260206 h 5260206"/>
              <a:gd name="connsiteX4" fmla="*/ 685800 w 6463364"/>
              <a:gd name="connsiteY4" fmla="*/ 2594008 h 5260206"/>
              <a:gd name="connsiteX5" fmla="*/ 228600 w 6463364"/>
              <a:gd name="connsiteY5" fmla="*/ 2594008 h 5260206"/>
              <a:gd name="connsiteX6" fmla="*/ 0 w 6463364"/>
              <a:gd name="connsiteY6" fmla="*/ 2136808 h 5260206"/>
              <a:gd name="connsiteX0" fmla="*/ 0 w 6463364"/>
              <a:gd name="connsiteY0" fmla="*/ 2136808 h 5260206"/>
              <a:gd name="connsiteX1" fmla="*/ 815741 w 6463364"/>
              <a:gd name="connsiteY1" fmla="*/ 630454 h 5260206"/>
              <a:gd name="connsiteX2" fmla="*/ 3583004 w 6463364"/>
              <a:gd name="connsiteY2" fmla="*/ 0 h 5260206"/>
              <a:gd name="connsiteX3" fmla="*/ 6463364 w 6463364"/>
              <a:gd name="connsiteY3" fmla="*/ 5260206 h 5260206"/>
              <a:gd name="connsiteX4" fmla="*/ 3554129 w 6463364"/>
              <a:gd name="connsiteY4" fmla="*/ 5197642 h 5260206"/>
              <a:gd name="connsiteX5" fmla="*/ 228600 w 6463364"/>
              <a:gd name="connsiteY5" fmla="*/ 2594008 h 5260206"/>
              <a:gd name="connsiteX6" fmla="*/ 0 w 6463364"/>
              <a:gd name="connsiteY6" fmla="*/ 2136808 h 5260206"/>
              <a:gd name="connsiteX0" fmla="*/ 0 w 6463364"/>
              <a:gd name="connsiteY0" fmla="*/ 2136808 h 5260206"/>
              <a:gd name="connsiteX1" fmla="*/ 815741 w 6463364"/>
              <a:gd name="connsiteY1" fmla="*/ 630454 h 5260206"/>
              <a:gd name="connsiteX2" fmla="*/ 3583004 w 6463364"/>
              <a:gd name="connsiteY2" fmla="*/ 0 h 5260206"/>
              <a:gd name="connsiteX3" fmla="*/ 6463364 w 6463364"/>
              <a:gd name="connsiteY3" fmla="*/ 5260206 h 5260206"/>
              <a:gd name="connsiteX4" fmla="*/ 3554129 w 6463364"/>
              <a:gd name="connsiteY4" fmla="*/ 5197642 h 5260206"/>
              <a:gd name="connsiteX5" fmla="*/ 782053 w 6463364"/>
              <a:gd name="connsiteY5" fmla="*/ 4649002 h 5260206"/>
              <a:gd name="connsiteX6" fmla="*/ 0 w 6463364"/>
              <a:gd name="connsiteY6" fmla="*/ 2136808 h 5260206"/>
              <a:gd name="connsiteX0" fmla="*/ 0 w 6463364"/>
              <a:gd name="connsiteY0" fmla="*/ 2146433 h 5269831"/>
              <a:gd name="connsiteX1" fmla="*/ 815741 w 6463364"/>
              <a:gd name="connsiteY1" fmla="*/ 640079 h 5269831"/>
              <a:gd name="connsiteX2" fmla="*/ 6446520 w 6463364"/>
              <a:gd name="connsiteY2" fmla="*/ 0 h 5269831"/>
              <a:gd name="connsiteX3" fmla="*/ 6463364 w 6463364"/>
              <a:gd name="connsiteY3" fmla="*/ 5269831 h 5269831"/>
              <a:gd name="connsiteX4" fmla="*/ 3554129 w 6463364"/>
              <a:gd name="connsiteY4" fmla="*/ 5207267 h 5269831"/>
              <a:gd name="connsiteX5" fmla="*/ 782053 w 6463364"/>
              <a:gd name="connsiteY5" fmla="*/ 4658627 h 5269831"/>
              <a:gd name="connsiteX6" fmla="*/ 0 w 6463364"/>
              <a:gd name="connsiteY6" fmla="*/ 2146433 h 5269831"/>
              <a:gd name="connsiteX0" fmla="*/ 0 w 6463364"/>
              <a:gd name="connsiteY0" fmla="*/ 2146434 h 5269832"/>
              <a:gd name="connsiteX1" fmla="*/ 3635943 w 6463364"/>
              <a:gd name="connsiteY1" fmla="*/ 0 h 5269832"/>
              <a:gd name="connsiteX2" fmla="*/ 6446520 w 6463364"/>
              <a:gd name="connsiteY2" fmla="*/ 1 h 5269832"/>
              <a:gd name="connsiteX3" fmla="*/ 6463364 w 6463364"/>
              <a:gd name="connsiteY3" fmla="*/ 5269832 h 5269832"/>
              <a:gd name="connsiteX4" fmla="*/ 3554129 w 6463364"/>
              <a:gd name="connsiteY4" fmla="*/ 5207268 h 5269832"/>
              <a:gd name="connsiteX5" fmla="*/ 782053 w 6463364"/>
              <a:gd name="connsiteY5" fmla="*/ 4658628 h 5269832"/>
              <a:gd name="connsiteX6" fmla="*/ 0 w 6463364"/>
              <a:gd name="connsiteY6" fmla="*/ 2146434 h 5269832"/>
              <a:gd name="connsiteX0" fmla="*/ 0 w 5731844"/>
              <a:gd name="connsiteY0" fmla="*/ 640080 h 5269832"/>
              <a:gd name="connsiteX1" fmla="*/ 2904423 w 5731844"/>
              <a:gd name="connsiteY1" fmla="*/ 0 h 5269832"/>
              <a:gd name="connsiteX2" fmla="*/ 5715000 w 5731844"/>
              <a:gd name="connsiteY2" fmla="*/ 1 h 5269832"/>
              <a:gd name="connsiteX3" fmla="*/ 5731844 w 5731844"/>
              <a:gd name="connsiteY3" fmla="*/ 5269832 h 5269832"/>
              <a:gd name="connsiteX4" fmla="*/ 2822609 w 5731844"/>
              <a:gd name="connsiteY4" fmla="*/ 5207268 h 5269832"/>
              <a:gd name="connsiteX5" fmla="*/ 50533 w 5731844"/>
              <a:gd name="connsiteY5" fmla="*/ 4658628 h 5269832"/>
              <a:gd name="connsiteX6" fmla="*/ 0 w 5731844"/>
              <a:gd name="connsiteY6" fmla="*/ 640080 h 5269832"/>
              <a:gd name="connsiteX0" fmla="*/ 0 w 5731844"/>
              <a:gd name="connsiteY0" fmla="*/ 640079 h 5269831"/>
              <a:gd name="connsiteX1" fmla="*/ 2974273 w 5731844"/>
              <a:gd name="connsiteY1" fmla="*/ 25399 h 5269831"/>
              <a:gd name="connsiteX2" fmla="*/ 5715000 w 5731844"/>
              <a:gd name="connsiteY2" fmla="*/ 0 h 5269831"/>
              <a:gd name="connsiteX3" fmla="*/ 5731844 w 5731844"/>
              <a:gd name="connsiteY3" fmla="*/ 5269831 h 5269831"/>
              <a:gd name="connsiteX4" fmla="*/ 2822609 w 5731844"/>
              <a:gd name="connsiteY4" fmla="*/ 5207267 h 5269831"/>
              <a:gd name="connsiteX5" fmla="*/ 50533 w 5731844"/>
              <a:gd name="connsiteY5" fmla="*/ 4658627 h 5269831"/>
              <a:gd name="connsiteX6" fmla="*/ 0 w 5731844"/>
              <a:gd name="connsiteY6" fmla="*/ 640079 h 5269831"/>
              <a:gd name="connsiteX0" fmla="*/ 0 w 5731844"/>
              <a:gd name="connsiteY0" fmla="*/ 614680 h 5244432"/>
              <a:gd name="connsiteX1" fmla="*/ 2974273 w 5731844"/>
              <a:gd name="connsiteY1" fmla="*/ 0 h 5244432"/>
              <a:gd name="connsiteX2" fmla="*/ 5689600 w 5731844"/>
              <a:gd name="connsiteY2" fmla="*/ 3176 h 5244432"/>
              <a:gd name="connsiteX3" fmla="*/ 5731844 w 5731844"/>
              <a:gd name="connsiteY3" fmla="*/ 5244432 h 5244432"/>
              <a:gd name="connsiteX4" fmla="*/ 2822609 w 5731844"/>
              <a:gd name="connsiteY4" fmla="*/ 5181868 h 5244432"/>
              <a:gd name="connsiteX5" fmla="*/ 50533 w 5731844"/>
              <a:gd name="connsiteY5" fmla="*/ 4633228 h 5244432"/>
              <a:gd name="connsiteX6" fmla="*/ 0 w 5731844"/>
              <a:gd name="connsiteY6" fmla="*/ 614680 h 5244432"/>
              <a:gd name="connsiteX0" fmla="*/ 0 w 5693744"/>
              <a:gd name="connsiteY0" fmla="*/ 614680 h 5181868"/>
              <a:gd name="connsiteX1" fmla="*/ 2974273 w 5693744"/>
              <a:gd name="connsiteY1" fmla="*/ 0 h 5181868"/>
              <a:gd name="connsiteX2" fmla="*/ 5689600 w 5693744"/>
              <a:gd name="connsiteY2" fmla="*/ 3176 h 5181868"/>
              <a:gd name="connsiteX3" fmla="*/ 5693744 w 5693744"/>
              <a:gd name="connsiteY3" fmla="*/ 5168232 h 5181868"/>
              <a:gd name="connsiteX4" fmla="*/ 2822609 w 5693744"/>
              <a:gd name="connsiteY4" fmla="*/ 5181868 h 5181868"/>
              <a:gd name="connsiteX5" fmla="*/ 50533 w 5693744"/>
              <a:gd name="connsiteY5" fmla="*/ 4633228 h 5181868"/>
              <a:gd name="connsiteX6" fmla="*/ 0 w 5693744"/>
              <a:gd name="connsiteY6" fmla="*/ 614680 h 5181868"/>
              <a:gd name="connsiteX0" fmla="*/ 0 w 5693744"/>
              <a:gd name="connsiteY0" fmla="*/ 614680 h 5168232"/>
              <a:gd name="connsiteX1" fmla="*/ 2974273 w 5693744"/>
              <a:gd name="connsiteY1" fmla="*/ 0 h 5168232"/>
              <a:gd name="connsiteX2" fmla="*/ 5689600 w 5693744"/>
              <a:gd name="connsiteY2" fmla="*/ 3176 h 5168232"/>
              <a:gd name="connsiteX3" fmla="*/ 5693744 w 5693744"/>
              <a:gd name="connsiteY3" fmla="*/ 5168232 h 5168232"/>
              <a:gd name="connsiteX4" fmla="*/ 2959134 w 5693744"/>
              <a:gd name="connsiteY4" fmla="*/ 5162818 h 5168232"/>
              <a:gd name="connsiteX5" fmla="*/ 50533 w 5693744"/>
              <a:gd name="connsiteY5" fmla="*/ 4633228 h 5168232"/>
              <a:gd name="connsiteX6" fmla="*/ 0 w 5693744"/>
              <a:gd name="connsiteY6" fmla="*/ 614680 h 5168232"/>
              <a:gd name="connsiteX0" fmla="*/ 0 w 5693744"/>
              <a:gd name="connsiteY0" fmla="*/ 614680 h 5168232"/>
              <a:gd name="connsiteX1" fmla="*/ 2974273 w 5693744"/>
              <a:gd name="connsiteY1" fmla="*/ 0 h 5168232"/>
              <a:gd name="connsiteX2" fmla="*/ 5689600 w 5693744"/>
              <a:gd name="connsiteY2" fmla="*/ 3176 h 5168232"/>
              <a:gd name="connsiteX3" fmla="*/ 5693744 w 5693744"/>
              <a:gd name="connsiteY3" fmla="*/ 5168232 h 5168232"/>
              <a:gd name="connsiteX4" fmla="*/ 2959134 w 5693744"/>
              <a:gd name="connsiteY4" fmla="*/ 5162818 h 5168232"/>
              <a:gd name="connsiteX5" fmla="*/ 79108 w 5693744"/>
              <a:gd name="connsiteY5" fmla="*/ 4560203 h 5168232"/>
              <a:gd name="connsiteX6" fmla="*/ 0 w 5693744"/>
              <a:gd name="connsiteY6" fmla="*/ 614680 h 5168232"/>
              <a:gd name="connsiteX0" fmla="*/ 0 w 5617544"/>
              <a:gd name="connsiteY0" fmla="*/ 617855 h 5168232"/>
              <a:gd name="connsiteX1" fmla="*/ 2898073 w 5617544"/>
              <a:gd name="connsiteY1" fmla="*/ 0 h 5168232"/>
              <a:gd name="connsiteX2" fmla="*/ 5613400 w 5617544"/>
              <a:gd name="connsiteY2" fmla="*/ 3176 h 5168232"/>
              <a:gd name="connsiteX3" fmla="*/ 5617544 w 5617544"/>
              <a:gd name="connsiteY3" fmla="*/ 5168232 h 5168232"/>
              <a:gd name="connsiteX4" fmla="*/ 2882934 w 5617544"/>
              <a:gd name="connsiteY4" fmla="*/ 5162818 h 5168232"/>
              <a:gd name="connsiteX5" fmla="*/ 2908 w 5617544"/>
              <a:gd name="connsiteY5" fmla="*/ 4560203 h 5168232"/>
              <a:gd name="connsiteX6" fmla="*/ 0 w 5617544"/>
              <a:gd name="connsiteY6" fmla="*/ 617855 h 5168232"/>
              <a:gd name="connsiteX0" fmla="*/ 0 w 5618316"/>
              <a:gd name="connsiteY0" fmla="*/ 617855 h 5168232"/>
              <a:gd name="connsiteX1" fmla="*/ 2898073 w 5618316"/>
              <a:gd name="connsiteY1" fmla="*/ 0 h 5168232"/>
              <a:gd name="connsiteX2" fmla="*/ 5616575 w 5618316"/>
              <a:gd name="connsiteY2" fmla="*/ 1 h 5168232"/>
              <a:gd name="connsiteX3" fmla="*/ 5617544 w 5618316"/>
              <a:gd name="connsiteY3" fmla="*/ 5168232 h 5168232"/>
              <a:gd name="connsiteX4" fmla="*/ 2882934 w 5618316"/>
              <a:gd name="connsiteY4" fmla="*/ 5162818 h 5168232"/>
              <a:gd name="connsiteX5" fmla="*/ 2908 w 5618316"/>
              <a:gd name="connsiteY5" fmla="*/ 4560203 h 5168232"/>
              <a:gd name="connsiteX6" fmla="*/ 0 w 5618316"/>
              <a:gd name="connsiteY6" fmla="*/ 617855 h 5168232"/>
              <a:gd name="connsiteX0" fmla="*/ 0 w 5621152"/>
              <a:gd name="connsiteY0" fmla="*/ 617855 h 5168232"/>
              <a:gd name="connsiteX1" fmla="*/ 2898073 w 5621152"/>
              <a:gd name="connsiteY1" fmla="*/ 0 h 5168232"/>
              <a:gd name="connsiteX2" fmla="*/ 5619750 w 5621152"/>
              <a:gd name="connsiteY2" fmla="*/ 1 h 5168232"/>
              <a:gd name="connsiteX3" fmla="*/ 5617544 w 5621152"/>
              <a:gd name="connsiteY3" fmla="*/ 5168232 h 5168232"/>
              <a:gd name="connsiteX4" fmla="*/ 2882934 w 5621152"/>
              <a:gd name="connsiteY4" fmla="*/ 5162818 h 5168232"/>
              <a:gd name="connsiteX5" fmla="*/ 2908 w 5621152"/>
              <a:gd name="connsiteY5" fmla="*/ 4560203 h 5168232"/>
              <a:gd name="connsiteX6" fmla="*/ 0 w 5621152"/>
              <a:gd name="connsiteY6" fmla="*/ 617855 h 5168232"/>
              <a:gd name="connsiteX0" fmla="*/ 0 w 5621152"/>
              <a:gd name="connsiteY0" fmla="*/ 617855 h 5162818"/>
              <a:gd name="connsiteX1" fmla="*/ 2898073 w 5621152"/>
              <a:gd name="connsiteY1" fmla="*/ 0 h 5162818"/>
              <a:gd name="connsiteX2" fmla="*/ 5619750 w 5621152"/>
              <a:gd name="connsiteY2" fmla="*/ 1 h 5162818"/>
              <a:gd name="connsiteX3" fmla="*/ 5617544 w 5621152"/>
              <a:gd name="connsiteY3" fmla="*/ 5149182 h 5162818"/>
              <a:gd name="connsiteX4" fmla="*/ 2882934 w 5621152"/>
              <a:gd name="connsiteY4" fmla="*/ 5162818 h 5162818"/>
              <a:gd name="connsiteX5" fmla="*/ 2908 w 5621152"/>
              <a:gd name="connsiteY5" fmla="*/ 4560203 h 5162818"/>
              <a:gd name="connsiteX6" fmla="*/ 0 w 5621152"/>
              <a:gd name="connsiteY6" fmla="*/ 617855 h 5162818"/>
              <a:gd name="connsiteX0" fmla="*/ 0 w 5621152"/>
              <a:gd name="connsiteY0" fmla="*/ 617855 h 5156468"/>
              <a:gd name="connsiteX1" fmla="*/ 2898073 w 5621152"/>
              <a:gd name="connsiteY1" fmla="*/ 0 h 5156468"/>
              <a:gd name="connsiteX2" fmla="*/ 5619750 w 5621152"/>
              <a:gd name="connsiteY2" fmla="*/ 1 h 5156468"/>
              <a:gd name="connsiteX3" fmla="*/ 5617544 w 5621152"/>
              <a:gd name="connsiteY3" fmla="*/ 5149182 h 5156468"/>
              <a:gd name="connsiteX4" fmla="*/ 2870234 w 5621152"/>
              <a:gd name="connsiteY4" fmla="*/ 5156468 h 5156468"/>
              <a:gd name="connsiteX5" fmla="*/ 2908 w 5621152"/>
              <a:gd name="connsiteY5" fmla="*/ 4560203 h 5156468"/>
              <a:gd name="connsiteX6" fmla="*/ 0 w 5621152"/>
              <a:gd name="connsiteY6" fmla="*/ 617855 h 5156468"/>
              <a:gd name="connsiteX0" fmla="*/ 0 w 5621152"/>
              <a:gd name="connsiteY0" fmla="*/ 617855 h 5150118"/>
              <a:gd name="connsiteX1" fmla="*/ 2898073 w 5621152"/>
              <a:gd name="connsiteY1" fmla="*/ 0 h 5150118"/>
              <a:gd name="connsiteX2" fmla="*/ 5619750 w 5621152"/>
              <a:gd name="connsiteY2" fmla="*/ 1 h 5150118"/>
              <a:gd name="connsiteX3" fmla="*/ 5617544 w 5621152"/>
              <a:gd name="connsiteY3" fmla="*/ 5149182 h 5150118"/>
              <a:gd name="connsiteX4" fmla="*/ 2886109 w 5621152"/>
              <a:gd name="connsiteY4" fmla="*/ 5150118 h 5150118"/>
              <a:gd name="connsiteX5" fmla="*/ 2908 w 5621152"/>
              <a:gd name="connsiteY5" fmla="*/ 4560203 h 5150118"/>
              <a:gd name="connsiteX6" fmla="*/ 0 w 5621152"/>
              <a:gd name="connsiteY6" fmla="*/ 617855 h 5150118"/>
              <a:gd name="connsiteX0" fmla="*/ 0 w 5622233"/>
              <a:gd name="connsiteY0" fmla="*/ 617855 h 5153871"/>
              <a:gd name="connsiteX1" fmla="*/ 2898073 w 5622233"/>
              <a:gd name="connsiteY1" fmla="*/ 0 h 5153871"/>
              <a:gd name="connsiteX2" fmla="*/ 5619750 w 5622233"/>
              <a:gd name="connsiteY2" fmla="*/ 1 h 5153871"/>
              <a:gd name="connsiteX3" fmla="*/ 5622233 w 5622233"/>
              <a:gd name="connsiteY3" fmla="*/ 5153871 h 5153871"/>
              <a:gd name="connsiteX4" fmla="*/ 2886109 w 5622233"/>
              <a:gd name="connsiteY4" fmla="*/ 5150118 h 5153871"/>
              <a:gd name="connsiteX5" fmla="*/ 2908 w 5622233"/>
              <a:gd name="connsiteY5" fmla="*/ 4560203 h 5153871"/>
              <a:gd name="connsiteX6" fmla="*/ 0 w 5622233"/>
              <a:gd name="connsiteY6" fmla="*/ 617855 h 5153871"/>
              <a:gd name="connsiteX0" fmla="*/ 0 w 5622233"/>
              <a:gd name="connsiteY0" fmla="*/ 617855 h 5153871"/>
              <a:gd name="connsiteX1" fmla="*/ 2898073 w 5622233"/>
              <a:gd name="connsiteY1" fmla="*/ 0 h 5153871"/>
              <a:gd name="connsiteX2" fmla="*/ 5619750 w 5622233"/>
              <a:gd name="connsiteY2" fmla="*/ 1 h 5153871"/>
              <a:gd name="connsiteX3" fmla="*/ 5622233 w 5622233"/>
              <a:gd name="connsiteY3" fmla="*/ 5153871 h 5153871"/>
              <a:gd name="connsiteX4" fmla="*/ 2886109 w 5622233"/>
              <a:gd name="connsiteY4" fmla="*/ 5150118 h 5153871"/>
              <a:gd name="connsiteX5" fmla="*/ 2908 w 5622233"/>
              <a:gd name="connsiteY5" fmla="*/ 4560203 h 5153871"/>
              <a:gd name="connsiteX6" fmla="*/ 0 w 5622233"/>
              <a:gd name="connsiteY6" fmla="*/ 617855 h 515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2233" h="5153871">
                <a:moveTo>
                  <a:pt x="0" y="617855"/>
                </a:moveTo>
                <a:lnTo>
                  <a:pt x="2898073" y="0"/>
                </a:lnTo>
                <a:lnTo>
                  <a:pt x="5619750" y="1"/>
                </a:lnTo>
                <a:cubicBezTo>
                  <a:pt x="5625365" y="1756611"/>
                  <a:pt x="5616618" y="5146344"/>
                  <a:pt x="5622233" y="5153871"/>
                </a:cubicBezTo>
                <a:lnTo>
                  <a:pt x="2886109" y="5150118"/>
                </a:lnTo>
                <a:lnTo>
                  <a:pt x="2908" y="4560203"/>
                </a:lnTo>
                <a:cubicBezTo>
                  <a:pt x="1939" y="3246087"/>
                  <a:pt x="969" y="1931971"/>
                  <a:pt x="0" y="617855"/>
                </a:cubicBezTo>
                <a:close/>
              </a:path>
            </a:pathLst>
          </a:custGeom>
        </p:spPr>
        <p:txBody>
          <a:bodyPr/>
          <a:lstStyle/>
          <a:p>
            <a:endParaRPr lang="en-US"/>
          </a:p>
        </p:txBody>
      </p:sp>
      <p:sp>
        <p:nvSpPr>
          <p:cNvPr id="2" name="Freeform 1">
            <a:extLst>
              <a:ext uri="{FF2B5EF4-FFF2-40B4-BE49-F238E27FC236}">
                <a16:creationId xmlns:a16="http://schemas.microsoft.com/office/drawing/2014/main" id="{B4D0FF5D-F663-C454-FF43-DD99C1F6F15B}"/>
              </a:ext>
            </a:extLst>
          </p:cNvPr>
          <p:cNvSpPr/>
          <p:nvPr userDrawn="1"/>
        </p:nvSpPr>
        <p:spPr>
          <a:xfrm>
            <a:off x="9211610" y="-287410"/>
            <a:ext cx="5614733" cy="5171507"/>
          </a:xfrm>
          <a:custGeom>
            <a:avLst/>
            <a:gdLst>
              <a:gd name="connsiteX0" fmla="*/ 0 w 5607513"/>
              <a:gd name="connsiteY0" fmla="*/ 611619 h 5153340"/>
              <a:gd name="connsiteX1" fmla="*/ 2876424 w 5607513"/>
              <a:gd name="connsiteY1" fmla="*/ 6056 h 5153340"/>
              <a:gd name="connsiteX2" fmla="*/ 5607513 w 5607513"/>
              <a:gd name="connsiteY2" fmla="*/ 0 h 5153340"/>
              <a:gd name="connsiteX3" fmla="*/ 5601457 w 5607513"/>
              <a:gd name="connsiteY3" fmla="*/ 5153340 h 5153340"/>
              <a:gd name="connsiteX4" fmla="*/ 2821924 w 5607513"/>
              <a:gd name="connsiteY4" fmla="*/ 5153340 h 5153340"/>
              <a:gd name="connsiteX5" fmla="*/ 0 w 5607513"/>
              <a:gd name="connsiteY5" fmla="*/ 4553833 h 5153340"/>
              <a:gd name="connsiteX6" fmla="*/ 0 w 5607513"/>
              <a:gd name="connsiteY6" fmla="*/ 611619 h 5153340"/>
              <a:gd name="connsiteX0" fmla="*/ 0 w 5613569"/>
              <a:gd name="connsiteY0" fmla="*/ 611619 h 5153340"/>
              <a:gd name="connsiteX1" fmla="*/ 2882480 w 5613569"/>
              <a:gd name="connsiteY1" fmla="*/ 6056 h 5153340"/>
              <a:gd name="connsiteX2" fmla="*/ 5613569 w 5613569"/>
              <a:gd name="connsiteY2" fmla="*/ 0 h 5153340"/>
              <a:gd name="connsiteX3" fmla="*/ 5607513 w 5613569"/>
              <a:gd name="connsiteY3" fmla="*/ 5153340 h 5153340"/>
              <a:gd name="connsiteX4" fmla="*/ 2827980 w 5613569"/>
              <a:gd name="connsiteY4" fmla="*/ 5153340 h 5153340"/>
              <a:gd name="connsiteX5" fmla="*/ 6056 w 5613569"/>
              <a:gd name="connsiteY5" fmla="*/ 4553833 h 5153340"/>
              <a:gd name="connsiteX6" fmla="*/ 0 w 5613569"/>
              <a:gd name="connsiteY6" fmla="*/ 611619 h 5153340"/>
              <a:gd name="connsiteX0" fmla="*/ 0 w 5613569"/>
              <a:gd name="connsiteY0" fmla="*/ 611619 h 5159395"/>
              <a:gd name="connsiteX1" fmla="*/ 2882480 w 5613569"/>
              <a:gd name="connsiteY1" fmla="*/ 6056 h 5159395"/>
              <a:gd name="connsiteX2" fmla="*/ 5613569 w 5613569"/>
              <a:gd name="connsiteY2" fmla="*/ 0 h 5159395"/>
              <a:gd name="connsiteX3" fmla="*/ 5607513 w 5613569"/>
              <a:gd name="connsiteY3" fmla="*/ 5159395 h 5159395"/>
              <a:gd name="connsiteX4" fmla="*/ 2827980 w 5613569"/>
              <a:gd name="connsiteY4" fmla="*/ 5153340 h 5159395"/>
              <a:gd name="connsiteX5" fmla="*/ 6056 w 5613569"/>
              <a:gd name="connsiteY5" fmla="*/ 4553833 h 5159395"/>
              <a:gd name="connsiteX6" fmla="*/ 0 w 5613569"/>
              <a:gd name="connsiteY6" fmla="*/ 611619 h 5159395"/>
              <a:gd name="connsiteX0" fmla="*/ 0 w 5614151"/>
              <a:gd name="connsiteY0" fmla="*/ 611619 h 5165451"/>
              <a:gd name="connsiteX1" fmla="*/ 2882480 w 5614151"/>
              <a:gd name="connsiteY1" fmla="*/ 6056 h 5165451"/>
              <a:gd name="connsiteX2" fmla="*/ 5613569 w 5614151"/>
              <a:gd name="connsiteY2" fmla="*/ 0 h 5165451"/>
              <a:gd name="connsiteX3" fmla="*/ 5613569 w 5614151"/>
              <a:gd name="connsiteY3" fmla="*/ 5165451 h 5165451"/>
              <a:gd name="connsiteX4" fmla="*/ 2827980 w 5614151"/>
              <a:gd name="connsiteY4" fmla="*/ 5153340 h 5165451"/>
              <a:gd name="connsiteX5" fmla="*/ 6056 w 5614151"/>
              <a:gd name="connsiteY5" fmla="*/ 4553833 h 5165451"/>
              <a:gd name="connsiteX6" fmla="*/ 0 w 5614151"/>
              <a:gd name="connsiteY6" fmla="*/ 611619 h 5165451"/>
              <a:gd name="connsiteX0" fmla="*/ 0 w 5614151"/>
              <a:gd name="connsiteY0" fmla="*/ 617675 h 5171507"/>
              <a:gd name="connsiteX1" fmla="*/ 2894591 w 5614151"/>
              <a:gd name="connsiteY1" fmla="*/ 0 h 5171507"/>
              <a:gd name="connsiteX2" fmla="*/ 5613569 w 5614151"/>
              <a:gd name="connsiteY2" fmla="*/ 6056 h 5171507"/>
              <a:gd name="connsiteX3" fmla="*/ 5613569 w 5614151"/>
              <a:gd name="connsiteY3" fmla="*/ 5171507 h 5171507"/>
              <a:gd name="connsiteX4" fmla="*/ 2827980 w 5614151"/>
              <a:gd name="connsiteY4" fmla="*/ 5159396 h 5171507"/>
              <a:gd name="connsiteX5" fmla="*/ 6056 w 5614151"/>
              <a:gd name="connsiteY5" fmla="*/ 4559889 h 5171507"/>
              <a:gd name="connsiteX6" fmla="*/ 0 w 5614151"/>
              <a:gd name="connsiteY6" fmla="*/ 617675 h 5171507"/>
              <a:gd name="connsiteX0" fmla="*/ 0 w 5614151"/>
              <a:gd name="connsiteY0" fmla="*/ 617675 h 5171507"/>
              <a:gd name="connsiteX1" fmla="*/ 2894591 w 5614151"/>
              <a:gd name="connsiteY1" fmla="*/ 0 h 5171507"/>
              <a:gd name="connsiteX2" fmla="*/ 5613569 w 5614151"/>
              <a:gd name="connsiteY2" fmla="*/ 6056 h 5171507"/>
              <a:gd name="connsiteX3" fmla="*/ 5613569 w 5614151"/>
              <a:gd name="connsiteY3" fmla="*/ 5171507 h 5171507"/>
              <a:gd name="connsiteX4" fmla="*/ 2876425 w 5614151"/>
              <a:gd name="connsiteY4" fmla="*/ 5171507 h 5171507"/>
              <a:gd name="connsiteX5" fmla="*/ 6056 w 5614151"/>
              <a:gd name="connsiteY5" fmla="*/ 4559889 h 5171507"/>
              <a:gd name="connsiteX6" fmla="*/ 0 w 5614151"/>
              <a:gd name="connsiteY6" fmla="*/ 617675 h 5171507"/>
              <a:gd name="connsiteX0" fmla="*/ 0 w 5614151"/>
              <a:gd name="connsiteY0" fmla="*/ 617675 h 5177562"/>
              <a:gd name="connsiteX1" fmla="*/ 2894591 w 5614151"/>
              <a:gd name="connsiteY1" fmla="*/ 0 h 5177562"/>
              <a:gd name="connsiteX2" fmla="*/ 5613569 w 5614151"/>
              <a:gd name="connsiteY2" fmla="*/ 6056 h 5177562"/>
              <a:gd name="connsiteX3" fmla="*/ 5613569 w 5614151"/>
              <a:gd name="connsiteY3" fmla="*/ 5171507 h 5177562"/>
              <a:gd name="connsiteX4" fmla="*/ 2894592 w 5614151"/>
              <a:gd name="connsiteY4" fmla="*/ 5177562 h 5177562"/>
              <a:gd name="connsiteX5" fmla="*/ 6056 w 5614151"/>
              <a:gd name="connsiteY5" fmla="*/ 4559889 h 5177562"/>
              <a:gd name="connsiteX6" fmla="*/ 0 w 5614151"/>
              <a:gd name="connsiteY6" fmla="*/ 617675 h 5177562"/>
              <a:gd name="connsiteX0" fmla="*/ 582 w 5614733"/>
              <a:gd name="connsiteY0" fmla="*/ 617675 h 5177562"/>
              <a:gd name="connsiteX1" fmla="*/ 2895173 w 5614733"/>
              <a:gd name="connsiteY1" fmla="*/ 0 h 5177562"/>
              <a:gd name="connsiteX2" fmla="*/ 5614151 w 5614733"/>
              <a:gd name="connsiteY2" fmla="*/ 6056 h 5177562"/>
              <a:gd name="connsiteX3" fmla="*/ 5614151 w 5614733"/>
              <a:gd name="connsiteY3" fmla="*/ 5171507 h 5177562"/>
              <a:gd name="connsiteX4" fmla="*/ 2895174 w 5614733"/>
              <a:gd name="connsiteY4" fmla="*/ 5177562 h 5177562"/>
              <a:gd name="connsiteX5" fmla="*/ 582 w 5614733"/>
              <a:gd name="connsiteY5" fmla="*/ 4559889 h 5177562"/>
              <a:gd name="connsiteX6" fmla="*/ 582 w 5614733"/>
              <a:gd name="connsiteY6" fmla="*/ 617675 h 5177562"/>
              <a:gd name="connsiteX0" fmla="*/ 582 w 5614733"/>
              <a:gd name="connsiteY0" fmla="*/ 617675 h 5171507"/>
              <a:gd name="connsiteX1" fmla="*/ 2895173 w 5614733"/>
              <a:gd name="connsiteY1" fmla="*/ 0 h 5171507"/>
              <a:gd name="connsiteX2" fmla="*/ 5614151 w 5614733"/>
              <a:gd name="connsiteY2" fmla="*/ 6056 h 5171507"/>
              <a:gd name="connsiteX3" fmla="*/ 5614151 w 5614733"/>
              <a:gd name="connsiteY3" fmla="*/ 5171507 h 5171507"/>
              <a:gd name="connsiteX4" fmla="*/ 2889119 w 5614733"/>
              <a:gd name="connsiteY4" fmla="*/ 5165450 h 5171507"/>
              <a:gd name="connsiteX5" fmla="*/ 582 w 5614733"/>
              <a:gd name="connsiteY5" fmla="*/ 4559889 h 5171507"/>
              <a:gd name="connsiteX6" fmla="*/ 582 w 5614733"/>
              <a:gd name="connsiteY6" fmla="*/ 617675 h 517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33" h="5171507">
                <a:moveTo>
                  <a:pt x="582" y="617675"/>
                </a:moveTo>
                <a:lnTo>
                  <a:pt x="2895173" y="0"/>
                </a:lnTo>
                <a:lnTo>
                  <a:pt x="5614151" y="6056"/>
                </a:lnTo>
                <a:cubicBezTo>
                  <a:pt x="5612132" y="1723836"/>
                  <a:pt x="5616170" y="3453727"/>
                  <a:pt x="5614151" y="5171507"/>
                </a:cubicBezTo>
                <a:lnTo>
                  <a:pt x="2889119" y="5165450"/>
                </a:lnTo>
                <a:lnTo>
                  <a:pt x="582" y="4559889"/>
                </a:lnTo>
                <a:cubicBezTo>
                  <a:pt x="-1437" y="3245818"/>
                  <a:pt x="2601" y="1931746"/>
                  <a:pt x="582" y="617675"/>
                </a:cubicBezTo>
                <a:close/>
              </a:path>
            </a:pathLst>
          </a:custGeom>
          <a:solidFill>
            <a:schemeClr val="tx1">
              <a:alpha val="8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reeform 4">
            <a:extLst>
              <a:ext uri="{FF2B5EF4-FFF2-40B4-BE49-F238E27FC236}">
                <a16:creationId xmlns:a16="http://schemas.microsoft.com/office/drawing/2014/main" id="{D70A7E10-1839-52C9-F844-E1E4DF9A246F}"/>
              </a:ext>
            </a:extLst>
          </p:cNvPr>
          <p:cNvSpPr/>
          <p:nvPr userDrawn="1"/>
        </p:nvSpPr>
        <p:spPr>
          <a:xfrm>
            <a:off x="0" y="-1721"/>
            <a:ext cx="4023166" cy="5157302"/>
          </a:xfrm>
          <a:custGeom>
            <a:avLst/>
            <a:gdLst>
              <a:gd name="connsiteX0" fmla="*/ 12112 w 4002771"/>
              <a:gd name="connsiteY0" fmla="*/ 0 h 5147285"/>
              <a:gd name="connsiteX1" fmla="*/ 4002771 w 4002771"/>
              <a:gd name="connsiteY1" fmla="*/ 853844 h 5147285"/>
              <a:gd name="connsiteX2" fmla="*/ 3996716 w 4002771"/>
              <a:gd name="connsiteY2" fmla="*/ 4299497 h 5147285"/>
              <a:gd name="connsiteX3" fmla="*/ 0 w 4002771"/>
              <a:gd name="connsiteY3" fmla="*/ 5147285 h 5147285"/>
              <a:gd name="connsiteX4" fmla="*/ 12112 w 4002771"/>
              <a:gd name="connsiteY4" fmla="*/ 0 h 5147285"/>
              <a:gd name="connsiteX0" fmla="*/ 4855 w 4002771"/>
              <a:gd name="connsiteY0" fmla="*/ 0 h 5140028"/>
              <a:gd name="connsiteX1" fmla="*/ 4002771 w 4002771"/>
              <a:gd name="connsiteY1" fmla="*/ 846587 h 5140028"/>
              <a:gd name="connsiteX2" fmla="*/ 3996716 w 4002771"/>
              <a:gd name="connsiteY2" fmla="*/ 4292240 h 5140028"/>
              <a:gd name="connsiteX3" fmla="*/ 0 w 4002771"/>
              <a:gd name="connsiteY3" fmla="*/ 5140028 h 5140028"/>
              <a:gd name="connsiteX4" fmla="*/ 4855 w 4002771"/>
              <a:gd name="connsiteY4" fmla="*/ 0 h 5140028"/>
              <a:gd name="connsiteX0" fmla="*/ 1044 w 4004989"/>
              <a:gd name="connsiteY0" fmla="*/ 0 h 5134000"/>
              <a:gd name="connsiteX1" fmla="*/ 4004989 w 4004989"/>
              <a:gd name="connsiteY1" fmla="*/ 840559 h 5134000"/>
              <a:gd name="connsiteX2" fmla="*/ 3998934 w 4004989"/>
              <a:gd name="connsiteY2" fmla="*/ 4286212 h 5134000"/>
              <a:gd name="connsiteX3" fmla="*/ 2218 w 4004989"/>
              <a:gd name="connsiteY3" fmla="*/ 5134000 h 5134000"/>
              <a:gd name="connsiteX4" fmla="*/ 1044 w 4004989"/>
              <a:gd name="connsiteY4" fmla="*/ 0 h 513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989" h="5134000">
                <a:moveTo>
                  <a:pt x="1044" y="0"/>
                </a:moveTo>
                <a:lnTo>
                  <a:pt x="4004989" y="840559"/>
                </a:lnTo>
                <a:cubicBezTo>
                  <a:pt x="4002971" y="1989110"/>
                  <a:pt x="4000952" y="3137661"/>
                  <a:pt x="3998934" y="4286212"/>
                </a:cubicBezTo>
                <a:lnTo>
                  <a:pt x="2218" y="5134000"/>
                </a:lnTo>
                <a:cubicBezTo>
                  <a:pt x="6255" y="3418238"/>
                  <a:pt x="-2993" y="1715762"/>
                  <a:pt x="1044" y="0"/>
                </a:cubicBezTo>
                <a:close/>
              </a:path>
            </a:pathLst>
          </a:custGeom>
          <a:solidFill>
            <a:srgbClr val="0132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el 1">
            <a:extLst>
              <a:ext uri="{FF2B5EF4-FFF2-40B4-BE49-F238E27FC236}">
                <a16:creationId xmlns:a16="http://schemas.microsoft.com/office/drawing/2014/main" id="{FB035F6C-86F6-C288-0B2F-E67B783ACEC3}"/>
              </a:ext>
            </a:extLst>
          </p:cNvPr>
          <p:cNvSpPr>
            <a:spLocks noGrp="1"/>
          </p:cNvSpPr>
          <p:nvPr>
            <p:ph type="title" hasCustomPrompt="1"/>
          </p:nvPr>
        </p:nvSpPr>
        <p:spPr>
          <a:xfrm>
            <a:off x="435600" y="1627028"/>
            <a:ext cx="2804400" cy="915992"/>
          </a:xfrm>
        </p:spPr>
        <p:txBody>
          <a:bodyPr anchor="t" anchorCtr="0"/>
          <a:lstStyle>
            <a:lvl1pPr>
              <a:defRPr>
                <a:solidFill>
                  <a:schemeClr val="bg1"/>
                </a:solidFill>
              </a:defRPr>
            </a:lvl1pPr>
          </a:lstStyle>
          <a:p>
            <a:r>
              <a:rPr lang="de-DE" dirty="0"/>
              <a:t>MASTERTITELFORMAT BEARBEITEN</a:t>
            </a:r>
            <a:endParaRPr lang="de-CH" dirty="0"/>
          </a:p>
        </p:txBody>
      </p:sp>
      <p:sp>
        <p:nvSpPr>
          <p:cNvPr id="5" name="Subtitle 2">
            <a:extLst>
              <a:ext uri="{FF2B5EF4-FFF2-40B4-BE49-F238E27FC236}">
                <a16:creationId xmlns:a16="http://schemas.microsoft.com/office/drawing/2014/main" id="{2458E137-6591-8051-E917-4A1D70EB39CF}"/>
              </a:ext>
            </a:extLst>
          </p:cNvPr>
          <p:cNvSpPr>
            <a:spLocks noGrp="1"/>
          </p:cNvSpPr>
          <p:nvPr>
            <p:ph type="subTitle" idx="1" hasCustomPrompt="1"/>
          </p:nvPr>
        </p:nvSpPr>
        <p:spPr>
          <a:xfrm>
            <a:off x="435600" y="2635200"/>
            <a:ext cx="2804400" cy="334970"/>
          </a:xfrm>
        </p:spPr>
        <p:txBody>
          <a:bodyPr>
            <a:noAutofit/>
          </a:bodyPr>
          <a:lstStyle>
            <a:lvl1pPr marL="0" indent="0" algn="l">
              <a:buNone/>
              <a:defRPr sz="1300" b="0" i="0">
                <a:solidFill>
                  <a:schemeClr val="bg1"/>
                </a:solidFill>
                <a:latin typeface="Aptos SemiBold" panose="020B00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6" name="Textplatzhalter 8">
            <a:extLst>
              <a:ext uri="{FF2B5EF4-FFF2-40B4-BE49-F238E27FC236}">
                <a16:creationId xmlns:a16="http://schemas.microsoft.com/office/drawing/2014/main" id="{04B71C3A-8415-E8A7-392D-81C6E8BBA7DA}"/>
              </a:ext>
            </a:extLst>
          </p:cNvPr>
          <p:cNvSpPr>
            <a:spLocks noGrp="1"/>
          </p:cNvSpPr>
          <p:nvPr>
            <p:ph type="body" sz="quarter" idx="10"/>
          </p:nvPr>
        </p:nvSpPr>
        <p:spPr>
          <a:xfrm>
            <a:off x="435600" y="3016800"/>
            <a:ext cx="2803525" cy="333375"/>
          </a:xfrm>
        </p:spPr>
        <p:txBody>
          <a:bodyPr>
            <a:noAutofit/>
          </a:bodyPr>
          <a:lstStyle>
            <a:lvl1pPr>
              <a:defRPr sz="1200" b="0">
                <a:solidFill>
                  <a:schemeClr val="bg1"/>
                </a:solidFill>
              </a:defRPr>
            </a:lvl1pPr>
          </a:lstStyle>
          <a:p>
            <a:pPr lvl="0"/>
            <a:r>
              <a:rPr lang="de-DE" dirty="0"/>
              <a:t>Mastertextformat bearbeiten</a:t>
            </a:r>
          </a:p>
        </p:txBody>
      </p:sp>
    </p:spTree>
    <p:extLst>
      <p:ext uri="{BB962C8B-B14F-4D97-AF65-F5344CB8AC3E}">
        <p14:creationId xmlns:p14="http://schemas.microsoft.com/office/powerpoint/2010/main" val="3079057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6549" y="273845"/>
            <a:ext cx="7886700" cy="318293"/>
          </a:xfrm>
          <a:prstGeom prst="rect">
            <a:avLst/>
          </a:prstGeom>
        </p:spPr>
        <p:txBody>
          <a:bodyPr vert="horz" lIns="0" tIns="0" rIns="0" bIns="0"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435596" y="1131888"/>
            <a:ext cx="8276603" cy="3208016"/>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 Ninth level</a:t>
            </a:r>
          </a:p>
        </p:txBody>
      </p:sp>
      <p:sp>
        <p:nvSpPr>
          <p:cNvPr id="6" name="Slide Number Placeholder 5"/>
          <p:cNvSpPr>
            <a:spLocks noGrp="1"/>
          </p:cNvSpPr>
          <p:nvPr>
            <p:ph type="sldNum" sz="quarter" idx="4"/>
          </p:nvPr>
        </p:nvSpPr>
        <p:spPr>
          <a:xfrm>
            <a:off x="8406333" y="279786"/>
            <a:ext cx="531638" cy="312351"/>
          </a:xfrm>
          <a:prstGeom prst="rect">
            <a:avLst/>
          </a:prstGeom>
        </p:spPr>
        <p:txBody>
          <a:bodyPr vert="horz" lIns="0" tIns="0" rIns="0" bIns="0" rtlCol="0" anchor="ctr"/>
          <a:lstStyle>
            <a:lvl1pPr algn="r">
              <a:defRPr sz="1200" b="0" i="0">
                <a:solidFill>
                  <a:srgbClr val="01324B"/>
                </a:solidFill>
                <a:latin typeface="Aptos" panose="020B0004020202020204" pitchFamily="34" charset="0"/>
              </a:defRPr>
            </a:lvl1pPr>
          </a:lstStyle>
          <a:p>
            <a:fld id="{12D116C6-9D10-D44E-AA23-7E3CFF1AD8CE}" type="slidenum">
              <a:rPr lang="en-US" smtClean="0"/>
              <a:pPr/>
              <a:t>‹#›</a:t>
            </a:fld>
            <a:endParaRPr lang="en-US" dirty="0"/>
          </a:p>
        </p:txBody>
      </p:sp>
      <p:pic>
        <p:nvPicPr>
          <p:cNvPr id="12" name="Graphic 11">
            <a:extLst>
              <a:ext uri="{FF2B5EF4-FFF2-40B4-BE49-F238E27FC236}">
                <a16:creationId xmlns:a16="http://schemas.microsoft.com/office/drawing/2014/main" id="{E6D9F090-EA69-5A75-0655-0267A83BDD3F}"/>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7571679" y="4811764"/>
            <a:ext cx="1103970" cy="105140"/>
          </a:xfrm>
          <a:prstGeom prst="rect">
            <a:avLst/>
          </a:prstGeom>
        </p:spPr>
      </p:pic>
    </p:spTree>
    <p:extLst>
      <p:ext uri="{BB962C8B-B14F-4D97-AF65-F5344CB8AC3E}">
        <p14:creationId xmlns:p14="http://schemas.microsoft.com/office/powerpoint/2010/main" val="3350665791"/>
      </p:ext>
    </p:extLst>
  </p:cSld>
  <p:clrMap bg1="lt1" tx1="dk1" bg2="lt2" tx2="dk2" accent1="accent1" accent2="accent2" accent3="accent3" accent4="accent4" accent5="accent5" accent6="accent6" hlink="hlink" folHlink="folHlink"/>
  <p:sldLayoutIdLst>
    <p:sldLayoutId id="2147483684" r:id="rId1"/>
    <p:sldLayoutId id="2147483699" r:id="rId2"/>
    <p:sldLayoutId id="2147483661" r:id="rId3"/>
    <p:sldLayoutId id="2147483672" r:id="rId4"/>
    <p:sldLayoutId id="2147483673" r:id="rId5"/>
    <p:sldLayoutId id="2147483664" r:id="rId6"/>
    <p:sldLayoutId id="2147483674" r:id="rId7"/>
    <p:sldLayoutId id="2147483675" r:id="rId8"/>
    <p:sldLayoutId id="2147483681" r:id="rId9"/>
    <p:sldLayoutId id="2147483682" r:id="rId10"/>
    <p:sldLayoutId id="2147483688" r:id="rId11"/>
    <p:sldLayoutId id="2147483690" r:id="rId12"/>
    <p:sldLayoutId id="2147483694" r:id="rId13"/>
    <p:sldLayoutId id="2147483692" r:id="rId14"/>
    <p:sldLayoutId id="2147483691" r:id="rId15"/>
    <p:sldLayoutId id="2147483689" r:id="rId16"/>
    <p:sldLayoutId id="2147483666" r:id="rId17"/>
    <p:sldLayoutId id="2147483698" r:id="rId18"/>
    <p:sldLayoutId id="2147483687" r:id="rId19"/>
    <p:sldLayoutId id="2147483667" r:id="rId20"/>
    <p:sldLayoutId id="2147483676" r:id="rId21"/>
    <p:sldLayoutId id="2147483695" r:id="rId22"/>
    <p:sldLayoutId id="2147483696" r:id="rId23"/>
    <p:sldLayoutId id="2147483697" r:id="rId24"/>
    <p:sldLayoutId id="2147483677" r:id="rId25"/>
  </p:sldLayoutIdLst>
  <p:hf hdr="0" ftr="0" dt="0"/>
  <p:txStyles>
    <p:titleStyle>
      <a:lvl1pPr algn="l" defTabSz="685800" rtl="0" eaLnBrk="1" latinLnBrk="0" hangingPunct="1">
        <a:lnSpc>
          <a:spcPct val="90000"/>
        </a:lnSpc>
        <a:spcBef>
          <a:spcPct val="0"/>
        </a:spcBef>
        <a:buNone/>
        <a:defRPr sz="1800" b="1" i="0" kern="1200">
          <a:solidFill>
            <a:srgbClr val="01324B"/>
          </a:solidFill>
          <a:latin typeface="Aptos" panose="020B0004020202020204" pitchFamily="34" charset="0"/>
          <a:ea typeface="+mj-ea"/>
          <a:cs typeface="+mj-cs"/>
        </a:defRPr>
      </a:lvl1pPr>
    </p:titleStyle>
    <p:bodyStyle>
      <a:lvl1pPr marL="0" indent="0" algn="l" defTabSz="685800" rtl="0" eaLnBrk="1" latinLnBrk="0" hangingPunct="1">
        <a:lnSpc>
          <a:spcPct val="90000"/>
        </a:lnSpc>
        <a:spcBef>
          <a:spcPts val="750"/>
        </a:spcBef>
        <a:buClr>
          <a:srgbClr val="267E9E"/>
        </a:buClr>
        <a:buFontTx/>
        <a:buNone/>
        <a:defRPr sz="1400" b="1" i="0" kern="1200">
          <a:solidFill>
            <a:srgbClr val="01324B"/>
          </a:solidFill>
          <a:latin typeface="Aptos" panose="020B0004020202020204" pitchFamily="34" charset="0"/>
          <a:ea typeface="+mn-ea"/>
          <a:cs typeface="+mn-cs"/>
        </a:defRPr>
      </a:lvl1pPr>
      <a:lvl2pPr marL="342900" indent="-336550" algn="l" defTabSz="685800" rtl="0" eaLnBrk="1" latinLnBrk="0" hangingPunct="1">
        <a:lnSpc>
          <a:spcPct val="90000"/>
        </a:lnSpc>
        <a:spcBef>
          <a:spcPts val="375"/>
        </a:spcBef>
        <a:buClr>
          <a:srgbClr val="267E9E"/>
        </a:buClr>
        <a:buFontTx/>
        <a:buNone/>
        <a:tabLst/>
        <a:defRPr sz="1400" b="0" i="0" kern="1200">
          <a:solidFill>
            <a:srgbClr val="01324B"/>
          </a:solidFill>
          <a:latin typeface="Aptos" panose="020B0004020202020204" pitchFamily="34" charset="0"/>
          <a:ea typeface="+mn-ea"/>
          <a:cs typeface="+mn-cs"/>
        </a:defRPr>
      </a:lvl2pPr>
      <a:lvl3pPr marL="182563" indent="-176213" algn="l" defTabSz="685800" rtl="0" eaLnBrk="1" latinLnBrk="0" hangingPunct="1">
        <a:lnSpc>
          <a:spcPct val="90000"/>
        </a:lnSpc>
        <a:spcBef>
          <a:spcPts val="375"/>
        </a:spcBef>
        <a:buClr>
          <a:srgbClr val="267E9E"/>
        </a:buClr>
        <a:buFont typeface="System Font Regular"/>
        <a:buChar char="•"/>
        <a:tabLst/>
        <a:defRPr sz="1400" b="0" i="0" kern="1200">
          <a:solidFill>
            <a:srgbClr val="01324B"/>
          </a:solidFill>
          <a:latin typeface="Aptos" panose="020B0004020202020204" pitchFamily="34" charset="0"/>
          <a:ea typeface="+mn-ea"/>
          <a:cs typeface="+mn-cs"/>
        </a:defRPr>
      </a:lvl3pPr>
      <a:lvl4pPr marL="358775" indent="-176213" algn="l" defTabSz="685800" rtl="0" eaLnBrk="1" latinLnBrk="0" hangingPunct="1">
        <a:lnSpc>
          <a:spcPct val="90000"/>
        </a:lnSpc>
        <a:spcBef>
          <a:spcPts val="375"/>
        </a:spcBef>
        <a:buClr>
          <a:srgbClr val="267E9E"/>
        </a:buClr>
        <a:buFont typeface="System Font Regular"/>
        <a:buChar char="•"/>
        <a:tabLst/>
        <a:defRPr sz="1400" b="0" i="0" kern="1200">
          <a:solidFill>
            <a:srgbClr val="01324B"/>
          </a:solidFill>
          <a:latin typeface="Aptos" panose="020B0004020202020204" pitchFamily="34" charset="0"/>
          <a:ea typeface="+mn-ea"/>
          <a:cs typeface="+mn-cs"/>
        </a:defRPr>
      </a:lvl4pPr>
      <a:lvl5pPr marL="534988" indent="-176213" algn="l" defTabSz="685800" rtl="0" eaLnBrk="1" latinLnBrk="0" hangingPunct="1">
        <a:lnSpc>
          <a:spcPct val="90000"/>
        </a:lnSpc>
        <a:spcBef>
          <a:spcPts val="375"/>
        </a:spcBef>
        <a:buClr>
          <a:srgbClr val="267E9E"/>
        </a:buClr>
        <a:buSzPct val="60000"/>
        <a:buFont typeface="Monaco" pitchFamily="2" charset="77"/>
        <a:buChar char="⎻"/>
        <a:tabLst/>
        <a:defRPr sz="1400" b="0" i="0" kern="1200">
          <a:solidFill>
            <a:srgbClr val="01324B"/>
          </a:solidFill>
          <a:latin typeface="Aptos" panose="020B0004020202020204" pitchFamily="34" charset="0"/>
          <a:ea typeface="+mn-ea"/>
          <a:cs typeface="+mn-cs"/>
        </a:defRPr>
      </a:lvl5pPr>
      <a:lvl6pPr marL="711200" indent="-176213" algn="l" defTabSz="685800" rtl="0" eaLnBrk="1" latinLnBrk="0" hangingPunct="1">
        <a:lnSpc>
          <a:spcPct val="90000"/>
        </a:lnSpc>
        <a:spcBef>
          <a:spcPts val="375"/>
        </a:spcBef>
        <a:buClr>
          <a:srgbClr val="267E9E"/>
        </a:buClr>
        <a:buSzPct val="60000"/>
        <a:buFont typeface="Monaco" pitchFamily="2" charset="77"/>
        <a:buChar char="⎻"/>
        <a:tabLst/>
        <a:defRPr sz="1400" b="0" i="0" kern="1200">
          <a:solidFill>
            <a:srgbClr val="01324B"/>
          </a:solidFill>
          <a:latin typeface="Aptos" panose="020B0004020202020204" pitchFamily="34" charset="0"/>
          <a:ea typeface="+mn-ea"/>
          <a:cs typeface="+mn-cs"/>
        </a:defRPr>
      </a:lvl6pPr>
      <a:lvl7pPr marL="2057400" indent="-2051050" algn="l" defTabSz="685800" rtl="0" eaLnBrk="1" latinLnBrk="0" hangingPunct="1">
        <a:lnSpc>
          <a:spcPct val="90000"/>
        </a:lnSpc>
        <a:spcBef>
          <a:spcPts val="375"/>
        </a:spcBef>
        <a:buClr>
          <a:srgbClr val="267E9E"/>
        </a:buClr>
        <a:buFontTx/>
        <a:buNone/>
        <a:tabLst/>
        <a:defRPr sz="1400" b="0" i="0" kern="1200">
          <a:solidFill>
            <a:srgbClr val="01324B"/>
          </a:solidFill>
          <a:latin typeface="Aptos" panose="020B0004020202020204" pitchFamily="34" charset="0"/>
          <a:ea typeface="+mn-ea"/>
          <a:cs typeface="+mn-cs"/>
        </a:defRPr>
      </a:lvl7pPr>
      <a:lvl8pPr marL="228600" indent="-176213" algn="l" defTabSz="685800" rtl="0" eaLnBrk="1" latinLnBrk="0" hangingPunct="1">
        <a:lnSpc>
          <a:spcPct val="90000"/>
        </a:lnSpc>
        <a:spcBef>
          <a:spcPts val="375"/>
        </a:spcBef>
        <a:buClr>
          <a:srgbClr val="267E9E"/>
        </a:buClr>
        <a:buFont typeface="+mj-lt"/>
        <a:buAutoNum type="arabicPeriod"/>
        <a:tabLst/>
        <a:defRPr sz="1400" b="0" i="0" kern="1200">
          <a:solidFill>
            <a:srgbClr val="01324B"/>
          </a:solidFill>
          <a:latin typeface="Aptos" panose="020B0004020202020204" pitchFamily="34" charset="0"/>
          <a:ea typeface="+mn-ea"/>
          <a:cs typeface="+mn-cs"/>
        </a:defRPr>
      </a:lvl8pPr>
      <a:lvl9pPr marL="358775" indent="-130175" algn="l" defTabSz="685800" rtl="0" eaLnBrk="1" latinLnBrk="0" hangingPunct="1">
        <a:lnSpc>
          <a:spcPct val="90000"/>
        </a:lnSpc>
        <a:spcBef>
          <a:spcPts val="375"/>
        </a:spcBef>
        <a:buClr>
          <a:srgbClr val="267E9E"/>
        </a:buClr>
        <a:buFont typeface="+mj-lt"/>
        <a:buAutoNum type="alphaLcPeriod"/>
        <a:tabLst/>
        <a:defRPr sz="1400" b="0" i="0" kern="1200">
          <a:solidFill>
            <a:srgbClr val="01324B"/>
          </a:solidFill>
          <a:latin typeface="Aptos" panose="020B0004020202020204" pitchFamily="34" charset="0"/>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67" userDrawn="1">
          <p15:clr>
            <a:srgbClr val="F26B43"/>
          </p15:clr>
        </p15:guide>
        <p15:guide id="2" pos="2993" userDrawn="1">
          <p15:clr>
            <a:srgbClr val="F26B43"/>
          </p15:clr>
        </p15:guide>
        <p15:guide id="3" pos="5488" userDrawn="1">
          <p15:clr>
            <a:srgbClr val="F26B43"/>
          </p15:clr>
        </p15:guide>
        <p15:guide id="4" pos="3901" userDrawn="1">
          <p15:clr>
            <a:srgbClr val="F26B43"/>
          </p15:clr>
        </p15:guide>
        <p15:guide id="5" pos="3674" userDrawn="1">
          <p15:clr>
            <a:srgbClr val="F26B43"/>
          </p15:clr>
        </p15:guide>
        <p15:guide id="6" pos="2086" userDrawn="1">
          <p15:clr>
            <a:srgbClr val="F26B43"/>
          </p15:clr>
        </p15:guide>
        <p15:guide id="7" pos="1859" userDrawn="1">
          <p15:clr>
            <a:srgbClr val="F26B43"/>
          </p15:clr>
        </p15:guide>
        <p15:guide id="8" pos="272" userDrawn="1">
          <p15:clr>
            <a:srgbClr val="F26B43"/>
          </p15:clr>
        </p15:guide>
        <p15:guide id="9" orient="horz" pos="373" userDrawn="1">
          <p15:clr>
            <a:srgbClr val="F26B43"/>
          </p15:clr>
        </p15:guide>
        <p15:guide id="10" orient="horz" pos="713" userDrawn="1">
          <p15:clr>
            <a:srgbClr val="F26B43"/>
          </p15:clr>
        </p15:guide>
        <p15:guide id="11" orient="horz" pos="2981" userDrawn="1">
          <p15:clr>
            <a:srgbClr val="F26B43"/>
          </p15:clr>
        </p15:guide>
        <p15:guide id="12" orient="horz" pos="3094" userDrawn="1">
          <p15:clr>
            <a:srgbClr val="F26B43"/>
          </p15:clr>
        </p15:guide>
        <p15:guide id="13" orient="horz" pos="16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springernature.com/gp/open-science/funding" TargetMode="External"/><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tif"/><Relationship Id="rId12"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C559E-70C4-B880-0777-541C868C0BEE}"/>
            </a:ext>
          </a:extLst>
        </p:cNvPr>
        <p:cNvGrpSpPr/>
        <p:nvPr/>
      </p:nvGrpSpPr>
      <p:grpSpPr>
        <a:xfrm>
          <a:off x="0" y="0"/>
          <a:ext cx="0" cy="0"/>
          <a:chOff x="0" y="0"/>
          <a:chExt cx="0" cy="0"/>
        </a:xfrm>
      </p:grpSpPr>
      <p:pic>
        <p:nvPicPr>
          <p:cNvPr id="9" name="Picture 3">
            <a:extLst>
              <a:ext uri="{FF2B5EF4-FFF2-40B4-BE49-F238E27FC236}">
                <a16:creationId xmlns:a16="http://schemas.microsoft.com/office/drawing/2014/main" id="{D4C07FEF-EF11-A6B2-89CB-9D3EC83398D9}"/>
              </a:ext>
              <a:ext uri="{C183D7F6-B498-43B3-948B-1728B52AA6E4}">
                <adec:decorative xmlns:adec="http://schemas.microsoft.com/office/drawing/2017/decorative" val="1"/>
              </a:ext>
            </a:extLst>
          </p:cNvPr>
          <p:cNvPicPr>
            <a:picLocks noChangeAspect="1"/>
          </p:cNvPicPr>
          <p:nvPr/>
        </p:nvPicPr>
        <p:blipFill>
          <a:blip r:embed="rId3"/>
          <a:srcRect l="11971" t="11367" r="4489" b="18144"/>
          <a:stretch>
            <a:fillRect/>
          </a:stretch>
        </p:blipFill>
        <p:spPr>
          <a:xfrm flipH="1">
            <a:off x="0" y="0"/>
            <a:ext cx="9144000" cy="5143500"/>
          </a:xfrm>
          <a:prstGeom prst="rect">
            <a:avLst/>
          </a:prstGeom>
        </p:spPr>
      </p:pic>
      <p:sp>
        <p:nvSpPr>
          <p:cNvPr id="5" name="Freeform 3">
            <a:extLst>
              <a:ext uri="{FF2B5EF4-FFF2-40B4-BE49-F238E27FC236}">
                <a16:creationId xmlns:a16="http://schemas.microsoft.com/office/drawing/2014/main" id="{BAE7C243-ADBD-7CC5-950C-8DA9F197A258}"/>
              </a:ext>
              <a:ext uri="{C183D7F6-B498-43B3-948B-1728B52AA6E4}">
                <adec:decorative xmlns:adec="http://schemas.microsoft.com/office/drawing/2017/decorative" val="1"/>
              </a:ext>
            </a:extLst>
          </p:cNvPr>
          <p:cNvSpPr/>
          <p:nvPr/>
        </p:nvSpPr>
        <p:spPr>
          <a:xfrm>
            <a:off x="0" y="0"/>
            <a:ext cx="4023166" cy="5157302"/>
          </a:xfrm>
          <a:custGeom>
            <a:avLst/>
            <a:gdLst>
              <a:gd name="connsiteX0" fmla="*/ 12112 w 4002771"/>
              <a:gd name="connsiteY0" fmla="*/ 0 h 5147285"/>
              <a:gd name="connsiteX1" fmla="*/ 4002771 w 4002771"/>
              <a:gd name="connsiteY1" fmla="*/ 853844 h 5147285"/>
              <a:gd name="connsiteX2" fmla="*/ 3996716 w 4002771"/>
              <a:gd name="connsiteY2" fmla="*/ 4299497 h 5147285"/>
              <a:gd name="connsiteX3" fmla="*/ 0 w 4002771"/>
              <a:gd name="connsiteY3" fmla="*/ 5147285 h 5147285"/>
              <a:gd name="connsiteX4" fmla="*/ 12112 w 4002771"/>
              <a:gd name="connsiteY4" fmla="*/ 0 h 5147285"/>
              <a:gd name="connsiteX0" fmla="*/ 4855 w 4002771"/>
              <a:gd name="connsiteY0" fmla="*/ 0 h 5140028"/>
              <a:gd name="connsiteX1" fmla="*/ 4002771 w 4002771"/>
              <a:gd name="connsiteY1" fmla="*/ 846587 h 5140028"/>
              <a:gd name="connsiteX2" fmla="*/ 3996716 w 4002771"/>
              <a:gd name="connsiteY2" fmla="*/ 4292240 h 5140028"/>
              <a:gd name="connsiteX3" fmla="*/ 0 w 4002771"/>
              <a:gd name="connsiteY3" fmla="*/ 5140028 h 5140028"/>
              <a:gd name="connsiteX4" fmla="*/ 4855 w 4002771"/>
              <a:gd name="connsiteY4" fmla="*/ 0 h 5140028"/>
              <a:gd name="connsiteX0" fmla="*/ 1044 w 4004989"/>
              <a:gd name="connsiteY0" fmla="*/ 0 h 5134000"/>
              <a:gd name="connsiteX1" fmla="*/ 4004989 w 4004989"/>
              <a:gd name="connsiteY1" fmla="*/ 840559 h 5134000"/>
              <a:gd name="connsiteX2" fmla="*/ 3998934 w 4004989"/>
              <a:gd name="connsiteY2" fmla="*/ 4286212 h 5134000"/>
              <a:gd name="connsiteX3" fmla="*/ 2218 w 4004989"/>
              <a:gd name="connsiteY3" fmla="*/ 5134000 h 5134000"/>
              <a:gd name="connsiteX4" fmla="*/ 1044 w 4004989"/>
              <a:gd name="connsiteY4" fmla="*/ 0 h 513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989" h="5134000">
                <a:moveTo>
                  <a:pt x="1044" y="0"/>
                </a:moveTo>
                <a:lnTo>
                  <a:pt x="4004989" y="840559"/>
                </a:lnTo>
                <a:cubicBezTo>
                  <a:pt x="4002971" y="1989110"/>
                  <a:pt x="4000952" y="3137661"/>
                  <a:pt x="3998934" y="4286212"/>
                </a:cubicBezTo>
                <a:lnTo>
                  <a:pt x="2218" y="5134000"/>
                </a:lnTo>
                <a:cubicBezTo>
                  <a:pt x="6255" y="3418238"/>
                  <a:pt x="-2993" y="1715762"/>
                  <a:pt x="1044" y="0"/>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203FF71F-1B48-4E10-5852-D52E15D892B4}"/>
              </a:ext>
            </a:extLst>
          </p:cNvPr>
          <p:cNvSpPr>
            <a:spLocks noGrp="1"/>
          </p:cNvSpPr>
          <p:nvPr>
            <p:ph type="title"/>
          </p:nvPr>
        </p:nvSpPr>
        <p:spPr>
          <a:xfrm>
            <a:off x="436450" y="1627028"/>
            <a:ext cx="2942854" cy="915992"/>
          </a:xfrm>
        </p:spPr>
        <p:txBody>
          <a:bodyPr>
            <a:noAutofit/>
          </a:bodyPr>
          <a:lstStyle/>
          <a:p>
            <a:r>
              <a:rPr lang="en-US" dirty="0"/>
              <a:t>AN INTRODUCTION TO PUBLISHING WITH SPRINGER NATURE</a:t>
            </a:r>
            <a:endParaRPr lang="de-CH" dirty="0"/>
          </a:p>
        </p:txBody>
      </p:sp>
      <p:sp>
        <p:nvSpPr>
          <p:cNvPr id="3" name="Untertitel 2">
            <a:extLst>
              <a:ext uri="{FF2B5EF4-FFF2-40B4-BE49-F238E27FC236}">
                <a16:creationId xmlns:a16="http://schemas.microsoft.com/office/drawing/2014/main" id="{2625CD23-C438-0D40-452E-242BD995E91B}"/>
              </a:ext>
            </a:extLst>
          </p:cNvPr>
          <p:cNvSpPr>
            <a:spLocks noGrp="1"/>
          </p:cNvSpPr>
          <p:nvPr>
            <p:ph type="subTitle" idx="1"/>
          </p:nvPr>
        </p:nvSpPr>
        <p:spPr>
          <a:xfrm>
            <a:off x="435688" y="2651514"/>
            <a:ext cx="2804400" cy="334970"/>
          </a:xfrm>
        </p:spPr>
        <p:txBody>
          <a:bodyPr>
            <a:normAutofit lnSpcReduction="10000"/>
          </a:bodyPr>
          <a:lstStyle/>
          <a:p>
            <a:r>
              <a:rPr lang="en-US" dirty="0"/>
              <a:t>Lorraine Klimowich                             Senior Editor </a:t>
            </a:r>
          </a:p>
        </p:txBody>
      </p:sp>
      <p:sp>
        <p:nvSpPr>
          <p:cNvPr id="4" name="Textplatzhalter 3">
            <a:extLst>
              <a:ext uri="{FF2B5EF4-FFF2-40B4-BE49-F238E27FC236}">
                <a16:creationId xmlns:a16="http://schemas.microsoft.com/office/drawing/2014/main" id="{54BDE67F-6B65-E8E8-2AD6-09C8C539BA4C}"/>
              </a:ext>
            </a:extLst>
          </p:cNvPr>
          <p:cNvSpPr>
            <a:spLocks noGrp="1"/>
          </p:cNvSpPr>
          <p:nvPr>
            <p:ph type="body" sz="quarter" idx="10"/>
          </p:nvPr>
        </p:nvSpPr>
        <p:spPr>
          <a:xfrm>
            <a:off x="435688" y="3032765"/>
            <a:ext cx="2803525" cy="333375"/>
          </a:xfrm>
        </p:spPr>
        <p:txBody>
          <a:bodyPr/>
          <a:lstStyle/>
          <a:p>
            <a:r>
              <a:rPr lang="en-US" dirty="0"/>
              <a:t>04 June 2025</a:t>
            </a:r>
          </a:p>
        </p:txBody>
      </p:sp>
      <p:pic>
        <p:nvPicPr>
          <p:cNvPr id="8" name="Grafik 7">
            <a:extLst>
              <a:ext uri="{FF2B5EF4-FFF2-40B4-BE49-F238E27FC236}">
                <a16:creationId xmlns:a16="http://schemas.microsoft.com/office/drawing/2014/main" id="{4C64E479-48F3-2DAC-D358-6D5143DE19CE}"/>
              </a:ext>
            </a:extLst>
          </p:cNvPr>
          <p:cNvPicPr>
            <a:picLocks noChangeAspect="1"/>
          </p:cNvPicPr>
          <p:nvPr/>
        </p:nvPicPr>
        <p:blipFill>
          <a:blip r:embed="rId4"/>
          <a:srcRect/>
          <a:stretch/>
        </p:blipFill>
        <p:spPr>
          <a:xfrm>
            <a:off x="7057231" y="220195"/>
            <a:ext cx="1793558" cy="475842"/>
          </a:xfrm>
          <a:prstGeom prst="rect">
            <a:avLst/>
          </a:prstGeom>
        </p:spPr>
      </p:pic>
      <p:pic>
        <p:nvPicPr>
          <p:cNvPr id="12" name="Graphic 9">
            <a:extLst>
              <a:ext uri="{FF2B5EF4-FFF2-40B4-BE49-F238E27FC236}">
                <a16:creationId xmlns:a16="http://schemas.microsoft.com/office/drawing/2014/main" id="{6FBF27B3-1F68-4707-42F8-89E58A46E05A}"/>
              </a:ext>
            </a:extLst>
          </p:cNvPr>
          <p:cNvPicPr>
            <a:picLocks noChangeAspect="1"/>
          </p:cNvPicPr>
          <p:nvPr/>
        </p:nvPicPr>
        <p:blipFill>
          <a:blip r:embed="rId5"/>
          <a:srcRect/>
          <a:stretch/>
        </p:blipFill>
        <p:spPr>
          <a:xfrm>
            <a:off x="6888371" y="4661678"/>
            <a:ext cx="1962418" cy="186896"/>
          </a:xfrm>
          <a:prstGeom prst="rect">
            <a:avLst/>
          </a:prstGeom>
          <a:solidFill>
            <a:schemeClr val="tx2">
              <a:lumMod val="90000"/>
              <a:lumOff val="10000"/>
              <a:alpha val="31000"/>
            </a:schemeClr>
          </a:solidFill>
        </p:spPr>
      </p:pic>
    </p:spTree>
    <p:extLst>
      <p:ext uri="{BB962C8B-B14F-4D97-AF65-F5344CB8AC3E}">
        <p14:creationId xmlns:p14="http://schemas.microsoft.com/office/powerpoint/2010/main" val="1104158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C1CC53-8C28-49AB-9803-FF0263BD427B}"/>
              </a:ext>
            </a:extLst>
          </p:cNvPr>
          <p:cNvSpPr>
            <a:spLocks noGrp="1"/>
          </p:cNvSpPr>
          <p:nvPr>
            <p:ph type="title"/>
          </p:nvPr>
        </p:nvSpPr>
        <p:spPr/>
        <p:txBody>
          <a:bodyPr/>
          <a:lstStyle/>
          <a:p>
            <a:r>
              <a:rPr lang="de-CH" dirty="0"/>
              <a:t>JOURNAL PUBLISHING</a:t>
            </a:r>
          </a:p>
        </p:txBody>
      </p:sp>
      <p:sp>
        <p:nvSpPr>
          <p:cNvPr id="3" name="Textplatzhalter 2">
            <a:extLst>
              <a:ext uri="{FF2B5EF4-FFF2-40B4-BE49-F238E27FC236}">
                <a16:creationId xmlns:a16="http://schemas.microsoft.com/office/drawing/2014/main" id="{18480811-B8A6-3710-2587-8FD118AAF507}"/>
              </a:ext>
            </a:extLst>
          </p:cNvPr>
          <p:cNvSpPr>
            <a:spLocks noGrp="1"/>
          </p:cNvSpPr>
          <p:nvPr>
            <p:ph type="body" sz="quarter" idx="10"/>
          </p:nvPr>
        </p:nvSpPr>
        <p:spPr/>
        <p:txBody>
          <a:bodyPr/>
          <a:lstStyle/>
          <a:p>
            <a:r>
              <a:rPr lang="de-CH" dirty="0"/>
              <a:t>3</a:t>
            </a:r>
          </a:p>
        </p:txBody>
      </p:sp>
    </p:spTree>
    <p:extLst>
      <p:ext uri="{BB962C8B-B14F-4D97-AF65-F5344CB8AC3E}">
        <p14:creationId xmlns:p14="http://schemas.microsoft.com/office/powerpoint/2010/main" val="3739620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C7B082-EB4B-E741-DB37-6BC7C574544E}"/>
              </a:ext>
            </a:extLst>
          </p:cNvPr>
          <p:cNvSpPr>
            <a:spLocks noGrp="1"/>
          </p:cNvSpPr>
          <p:nvPr>
            <p:ph type="ctrTitle"/>
          </p:nvPr>
        </p:nvSpPr>
        <p:spPr/>
        <p:txBody>
          <a:bodyPr/>
          <a:lstStyle/>
          <a:p>
            <a:r>
              <a:rPr lang="en-US" dirty="0"/>
              <a:t>JOURNAL HIGHLIGHTS</a:t>
            </a:r>
            <a:endParaRPr lang="de-CH" dirty="0"/>
          </a:p>
        </p:txBody>
      </p:sp>
      <p:sp>
        <p:nvSpPr>
          <p:cNvPr id="5" name="Foliennummernplatzhalter 4">
            <a:extLst>
              <a:ext uri="{FF2B5EF4-FFF2-40B4-BE49-F238E27FC236}">
                <a16:creationId xmlns:a16="http://schemas.microsoft.com/office/drawing/2014/main" id="{75FD8AAF-9C28-4279-905B-F4E7D9DCCF11}"/>
              </a:ext>
            </a:extLst>
          </p:cNvPr>
          <p:cNvSpPr>
            <a:spLocks noGrp="1"/>
          </p:cNvSpPr>
          <p:nvPr>
            <p:ph type="sldNum" sz="quarter" idx="12"/>
          </p:nvPr>
        </p:nvSpPr>
        <p:spPr/>
        <p:txBody>
          <a:bodyPr/>
          <a:lstStyle/>
          <a:p>
            <a:fld id="{12D116C6-9D10-D44E-AA23-7E3CFF1AD8CE}" type="slidenum">
              <a:rPr lang="en-US" smtClean="0"/>
              <a:pPr/>
              <a:t>11</a:t>
            </a:fld>
            <a:endParaRPr lang="en-US" dirty="0"/>
          </a:p>
        </p:txBody>
      </p:sp>
      <p:pic>
        <p:nvPicPr>
          <p:cNvPr id="8" name="Picture 7">
            <a:extLst>
              <a:ext uri="{FF2B5EF4-FFF2-40B4-BE49-F238E27FC236}">
                <a16:creationId xmlns:a16="http://schemas.microsoft.com/office/drawing/2014/main" id="{6B417F92-6BB8-3662-D5EF-D4E5B460A987}"/>
              </a:ext>
            </a:extLst>
          </p:cNvPr>
          <p:cNvPicPr>
            <a:picLocks noChangeAspect="1"/>
          </p:cNvPicPr>
          <p:nvPr/>
        </p:nvPicPr>
        <p:blipFill>
          <a:blip r:embed="rId2"/>
          <a:stretch>
            <a:fillRect/>
          </a:stretch>
        </p:blipFill>
        <p:spPr>
          <a:xfrm>
            <a:off x="4545407" y="1297815"/>
            <a:ext cx="1140895" cy="1725783"/>
          </a:xfrm>
          <a:prstGeom prst="rect">
            <a:avLst/>
          </a:prstGeom>
        </p:spPr>
      </p:pic>
      <p:pic>
        <p:nvPicPr>
          <p:cNvPr id="10" name="Picture 9">
            <a:extLst>
              <a:ext uri="{FF2B5EF4-FFF2-40B4-BE49-F238E27FC236}">
                <a16:creationId xmlns:a16="http://schemas.microsoft.com/office/drawing/2014/main" id="{2BFB71D2-BD39-58B5-8809-B28927856A61}"/>
              </a:ext>
            </a:extLst>
          </p:cNvPr>
          <p:cNvPicPr>
            <a:picLocks noChangeAspect="1"/>
          </p:cNvPicPr>
          <p:nvPr/>
        </p:nvPicPr>
        <p:blipFill>
          <a:blip r:embed="rId3"/>
          <a:stretch>
            <a:fillRect/>
          </a:stretch>
        </p:blipFill>
        <p:spPr>
          <a:xfrm>
            <a:off x="7406557" y="1297816"/>
            <a:ext cx="1148236" cy="1736888"/>
          </a:xfrm>
          <a:prstGeom prst="rect">
            <a:avLst/>
          </a:prstGeom>
        </p:spPr>
      </p:pic>
      <p:pic>
        <p:nvPicPr>
          <p:cNvPr id="11" name="Picture 10">
            <a:extLst>
              <a:ext uri="{FF2B5EF4-FFF2-40B4-BE49-F238E27FC236}">
                <a16:creationId xmlns:a16="http://schemas.microsoft.com/office/drawing/2014/main" id="{35B14DEE-D36A-5E21-4466-C4A7EC6C6CBE}"/>
              </a:ext>
            </a:extLst>
          </p:cNvPr>
          <p:cNvPicPr>
            <a:picLocks noChangeAspect="1"/>
          </p:cNvPicPr>
          <p:nvPr/>
        </p:nvPicPr>
        <p:blipFill>
          <a:blip r:embed="rId4"/>
          <a:stretch>
            <a:fillRect/>
          </a:stretch>
        </p:blipFill>
        <p:spPr>
          <a:xfrm>
            <a:off x="1808040" y="1304949"/>
            <a:ext cx="1124121" cy="1700411"/>
          </a:xfrm>
          <a:prstGeom prst="rect">
            <a:avLst/>
          </a:prstGeom>
        </p:spPr>
      </p:pic>
      <p:pic>
        <p:nvPicPr>
          <p:cNvPr id="13" name="Picture 12">
            <a:extLst>
              <a:ext uri="{FF2B5EF4-FFF2-40B4-BE49-F238E27FC236}">
                <a16:creationId xmlns:a16="http://schemas.microsoft.com/office/drawing/2014/main" id="{0E5C4C6F-59F4-33AC-62C3-6666FD71A82A}"/>
              </a:ext>
            </a:extLst>
          </p:cNvPr>
          <p:cNvPicPr>
            <a:picLocks noChangeAspect="1"/>
          </p:cNvPicPr>
          <p:nvPr/>
        </p:nvPicPr>
        <p:blipFill>
          <a:blip r:embed="rId5"/>
          <a:stretch>
            <a:fillRect/>
          </a:stretch>
        </p:blipFill>
        <p:spPr>
          <a:xfrm>
            <a:off x="419550" y="1297815"/>
            <a:ext cx="1124121" cy="1700411"/>
          </a:xfrm>
          <a:prstGeom prst="rect">
            <a:avLst/>
          </a:prstGeom>
        </p:spPr>
      </p:pic>
      <p:pic>
        <p:nvPicPr>
          <p:cNvPr id="15" name="Picture 14">
            <a:extLst>
              <a:ext uri="{FF2B5EF4-FFF2-40B4-BE49-F238E27FC236}">
                <a16:creationId xmlns:a16="http://schemas.microsoft.com/office/drawing/2014/main" id="{E51458E1-85F3-EFAB-21EA-0A1230447D76}"/>
              </a:ext>
            </a:extLst>
          </p:cNvPr>
          <p:cNvPicPr>
            <a:picLocks noChangeAspect="1"/>
          </p:cNvPicPr>
          <p:nvPr/>
        </p:nvPicPr>
        <p:blipFill>
          <a:blip r:embed="rId6"/>
          <a:stretch>
            <a:fillRect/>
          </a:stretch>
        </p:blipFill>
        <p:spPr>
          <a:xfrm>
            <a:off x="5947464" y="1304949"/>
            <a:ext cx="1148236" cy="1736889"/>
          </a:xfrm>
          <a:prstGeom prst="rect">
            <a:avLst/>
          </a:prstGeom>
        </p:spPr>
      </p:pic>
      <p:pic>
        <p:nvPicPr>
          <p:cNvPr id="17" name="Picture 16">
            <a:extLst>
              <a:ext uri="{FF2B5EF4-FFF2-40B4-BE49-F238E27FC236}">
                <a16:creationId xmlns:a16="http://schemas.microsoft.com/office/drawing/2014/main" id="{D8F680BA-A58B-3C2B-60ED-DD4D86F1FA7B}"/>
              </a:ext>
            </a:extLst>
          </p:cNvPr>
          <p:cNvPicPr>
            <a:picLocks noChangeAspect="1"/>
          </p:cNvPicPr>
          <p:nvPr/>
        </p:nvPicPr>
        <p:blipFill>
          <a:blip r:embed="rId7"/>
          <a:stretch>
            <a:fillRect/>
          </a:stretch>
        </p:blipFill>
        <p:spPr>
          <a:xfrm>
            <a:off x="3170280" y="1316054"/>
            <a:ext cx="1124121" cy="1700411"/>
          </a:xfrm>
          <a:prstGeom prst="rect">
            <a:avLst/>
          </a:prstGeom>
        </p:spPr>
      </p:pic>
      <p:pic>
        <p:nvPicPr>
          <p:cNvPr id="21" name="Picture 20">
            <a:extLst>
              <a:ext uri="{FF2B5EF4-FFF2-40B4-BE49-F238E27FC236}">
                <a16:creationId xmlns:a16="http://schemas.microsoft.com/office/drawing/2014/main" id="{D198B6B9-DF5F-9507-9503-0D9821B8B38A}"/>
              </a:ext>
            </a:extLst>
          </p:cNvPr>
          <p:cNvPicPr>
            <a:picLocks noChangeAspect="1"/>
          </p:cNvPicPr>
          <p:nvPr/>
        </p:nvPicPr>
        <p:blipFill>
          <a:blip r:embed="rId8"/>
          <a:stretch>
            <a:fillRect/>
          </a:stretch>
        </p:blipFill>
        <p:spPr>
          <a:xfrm>
            <a:off x="3160125" y="3147814"/>
            <a:ext cx="1181520" cy="899833"/>
          </a:xfrm>
          <a:prstGeom prst="rect">
            <a:avLst/>
          </a:prstGeom>
        </p:spPr>
      </p:pic>
      <p:pic>
        <p:nvPicPr>
          <p:cNvPr id="23" name="Picture 22">
            <a:extLst>
              <a:ext uri="{FF2B5EF4-FFF2-40B4-BE49-F238E27FC236}">
                <a16:creationId xmlns:a16="http://schemas.microsoft.com/office/drawing/2014/main" id="{717BBC3F-1E96-467E-1D7B-602D9589AE61}"/>
              </a:ext>
            </a:extLst>
          </p:cNvPr>
          <p:cNvPicPr>
            <a:picLocks noChangeAspect="1"/>
          </p:cNvPicPr>
          <p:nvPr/>
        </p:nvPicPr>
        <p:blipFill>
          <a:blip r:embed="rId9"/>
          <a:stretch>
            <a:fillRect/>
          </a:stretch>
        </p:blipFill>
        <p:spPr>
          <a:xfrm>
            <a:off x="5952195" y="3143643"/>
            <a:ext cx="1143505" cy="1131717"/>
          </a:xfrm>
          <a:prstGeom prst="rect">
            <a:avLst/>
          </a:prstGeom>
        </p:spPr>
      </p:pic>
      <p:pic>
        <p:nvPicPr>
          <p:cNvPr id="25" name="Picture 24">
            <a:extLst>
              <a:ext uri="{FF2B5EF4-FFF2-40B4-BE49-F238E27FC236}">
                <a16:creationId xmlns:a16="http://schemas.microsoft.com/office/drawing/2014/main" id="{48B42089-B1C3-AF22-6A23-8819422A58B1}"/>
              </a:ext>
            </a:extLst>
          </p:cNvPr>
          <p:cNvPicPr>
            <a:picLocks noChangeAspect="1"/>
          </p:cNvPicPr>
          <p:nvPr/>
        </p:nvPicPr>
        <p:blipFill>
          <a:blip r:embed="rId10"/>
          <a:stretch>
            <a:fillRect/>
          </a:stretch>
        </p:blipFill>
        <p:spPr>
          <a:xfrm>
            <a:off x="479447" y="3147814"/>
            <a:ext cx="1043089" cy="1009917"/>
          </a:xfrm>
          <a:prstGeom prst="rect">
            <a:avLst/>
          </a:prstGeom>
        </p:spPr>
      </p:pic>
      <p:pic>
        <p:nvPicPr>
          <p:cNvPr id="27" name="Picture 26">
            <a:extLst>
              <a:ext uri="{FF2B5EF4-FFF2-40B4-BE49-F238E27FC236}">
                <a16:creationId xmlns:a16="http://schemas.microsoft.com/office/drawing/2014/main" id="{0C055CC8-285B-CD72-F73E-3BDAE3583E00}"/>
              </a:ext>
            </a:extLst>
          </p:cNvPr>
          <p:cNvPicPr>
            <a:picLocks noChangeAspect="1"/>
          </p:cNvPicPr>
          <p:nvPr/>
        </p:nvPicPr>
        <p:blipFill>
          <a:blip r:embed="rId11"/>
          <a:stretch>
            <a:fillRect/>
          </a:stretch>
        </p:blipFill>
        <p:spPr>
          <a:xfrm>
            <a:off x="1803171" y="3090037"/>
            <a:ext cx="1124121" cy="1156469"/>
          </a:xfrm>
          <a:prstGeom prst="rect">
            <a:avLst/>
          </a:prstGeom>
        </p:spPr>
      </p:pic>
      <p:pic>
        <p:nvPicPr>
          <p:cNvPr id="29" name="Picture 28">
            <a:extLst>
              <a:ext uri="{FF2B5EF4-FFF2-40B4-BE49-F238E27FC236}">
                <a16:creationId xmlns:a16="http://schemas.microsoft.com/office/drawing/2014/main" id="{7206FBF0-C00E-B468-242A-9C19230C84BB}"/>
              </a:ext>
            </a:extLst>
          </p:cNvPr>
          <p:cNvPicPr>
            <a:picLocks noChangeAspect="1"/>
          </p:cNvPicPr>
          <p:nvPr/>
        </p:nvPicPr>
        <p:blipFill>
          <a:blip r:embed="rId12"/>
          <a:stretch>
            <a:fillRect/>
          </a:stretch>
        </p:blipFill>
        <p:spPr>
          <a:xfrm>
            <a:off x="4517217" y="3102412"/>
            <a:ext cx="1124121" cy="1131717"/>
          </a:xfrm>
          <a:prstGeom prst="rect">
            <a:avLst/>
          </a:prstGeom>
        </p:spPr>
      </p:pic>
      <p:pic>
        <p:nvPicPr>
          <p:cNvPr id="31" name="Picture 30">
            <a:extLst>
              <a:ext uri="{FF2B5EF4-FFF2-40B4-BE49-F238E27FC236}">
                <a16:creationId xmlns:a16="http://schemas.microsoft.com/office/drawing/2014/main" id="{73F261FA-C5CA-EE51-84A5-0ECED94B12E7}"/>
              </a:ext>
            </a:extLst>
          </p:cNvPr>
          <p:cNvPicPr>
            <a:picLocks noChangeAspect="1"/>
          </p:cNvPicPr>
          <p:nvPr/>
        </p:nvPicPr>
        <p:blipFill>
          <a:blip r:embed="rId13"/>
          <a:stretch>
            <a:fillRect/>
          </a:stretch>
        </p:blipFill>
        <p:spPr>
          <a:xfrm>
            <a:off x="7406557" y="3171508"/>
            <a:ext cx="1124121" cy="962528"/>
          </a:xfrm>
          <a:prstGeom prst="rect">
            <a:avLst/>
          </a:prstGeom>
        </p:spPr>
      </p:pic>
    </p:spTree>
    <p:extLst>
      <p:ext uri="{BB962C8B-B14F-4D97-AF65-F5344CB8AC3E}">
        <p14:creationId xmlns:p14="http://schemas.microsoft.com/office/powerpoint/2010/main" val="455421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2A94B-0BBE-6546-F961-EB42FB45A9B7}"/>
              </a:ext>
            </a:extLst>
          </p:cNvPr>
          <p:cNvSpPr>
            <a:spLocks noGrp="1"/>
          </p:cNvSpPr>
          <p:nvPr>
            <p:ph type="ctrTitle"/>
          </p:nvPr>
        </p:nvSpPr>
        <p:spPr>
          <a:xfrm>
            <a:off x="323528" y="189566"/>
            <a:ext cx="7910482" cy="230466"/>
          </a:xfrm>
        </p:spPr>
        <p:txBody>
          <a:bodyPr/>
          <a:lstStyle/>
          <a:p>
            <a:r>
              <a:rPr lang="en-US" dirty="0"/>
              <a:t>BEST PRACTICES FOR SUBMITTING</a:t>
            </a:r>
          </a:p>
        </p:txBody>
      </p:sp>
      <p:sp>
        <p:nvSpPr>
          <p:cNvPr id="5" name="Slide Number Placeholder 4">
            <a:extLst>
              <a:ext uri="{FF2B5EF4-FFF2-40B4-BE49-F238E27FC236}">
                <a16:creationId xmlns:a16="http://schemas.microsoft.com/office/drawing/2014/main" id="{31218C54-D29C-5AAA-6FC0-95D9C5FB001D}"/>
              </a:ext>
            </a:extLst>
          </p:cNvPr>
          <p:cNvSpPr>
            <a:spLocks noGrp="1"/>
          </p:cNvSpPr>
          <p:nvPr>
            <p:ph type="sldNum" sz="quarter" idx="12"/>
          </p:nvPr>
        </p:nvSpPr>
        <p:spPr/>
        <p:txBody>
          <a:bodyPr/>
          <a:lstStyle/>
          <a:p>
            <a:fld id="{12D116C6-9D10-D44E-AA23-7E3CFF1AD8CE}" type="slidenum">
              <a:rPr lang="en-US" smtClean="0"/>
              <a:pPr/>
              <a:t>12</a:t>
            </a:fld>
            <a:endParaRPr lang="en-US" dirty="0"/>
          </a:p>
        </p:txBody>
      </p:sp>
      <p:pic>
        <p:nvPicPr>
          <p:cNvPr id="11" name="Picture 10">
            <a:extLst>
              <a:ext uri="{FF2B5EF4-FFF2-40B4-BE49-F238E27FC236}">
                <a16:creationId xmlns:a16="http://schemas.microsoft.com/office/drawing/2014/main" id="{31358B13-284F-CB42-D826-C55E3490357B}"/>
              </a:ext>
            </a:extLst>
          </p:cNvPr>
          <p:cNvPicPr>
            <a:picLocks noChangeAspect="1"/>
          </p:cNvPicPr>
          <p:nvPr/>
        </p:nvPicPr>
        <p:blipFill>
          <a:blip r:embed="rId2"/>
          <a:stretch>
            <a:fillRect/>
          </a:stretch>
        </p:blipFill>
        <p:spPr>
          <a:xfrm>
            <a:off x="3165561" y="627534"/>
            <a:ext cx="5505496" cy="4377923"/>
          </a:xfrm>
          <a:prstGeom prst="rect">
            <a:avLst/>
          </a:prstGeom>
        </p:spPr>
      </p:pic>
      <p:sp>
        <p:nvSpPr>
          <p:cNvPr id="13" name="TextBox 12">
            <a:extLst>
              <a:ext uri="{FF2B5EF4-FFF2-40B4-BE49-F238E27FC236}">
                <a16:creationId xmlns:a16="http://schemas.microsoft.com/office/drawing/2014/main" id="{EF4D8B12-21DF-F692-D28F-5FE98FB52DE7}"/>
              </a:ext>
            </a:extLst>
          </p:cNvPr>
          <p:cNvSpPr txBox="1"/>
          <p:nvPr/>
        </p:nvSpPr>
        <p:spPr>
          <a:xfrm>
            <a:off x="323528" y="1635646"/>
            <a:ext cx="2448272" cy="276999"/>
          </a:xfrm>
          <a:prstGeom prst="rect">
            <a:avLst/>
          </a:prstGeom>
          <a:noFill/>
        </p:spPr>
        <p:txBody>
          <a:bodyPr wrap="square">
            <a:spAutoFit/>
          </a:bodyPr>
          <a:lstStyle/>
          <a:p>
            <a:r>
              <a:rPr lang="en-US" sz="1200" dirty="0"/>
              <a:t>https://link.springer.com/journals</a:t>
            </a:r>
          </a:p>
        </p:txBody>
      </p:sp>
    </p:spTree>
    <p:extLst>
      <p:ext uri="{BB962C8B-B14F-4D97-AF65-F5344CB8AC3E}">
        <p14:creationId xmlns:p14="http://schemas.microsoft.com/office/powerpoint/2010/main" val="129811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BD32C-F52D-28AD-A439-A1EEC508C4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9D3259-FCC9-7785-2D3B-61D793C1DE08}"/>
              </a:ext>
            </a:extLst>
          </p:cNvPr>
          <p:cNvSpPr>
            <a:spLocks noGrp="1"/>
          </p:cNvSpPr>
          <p:nvPr>
            <p:ph type="ctrTitle"/>
          </p:nvPr>
        </p:nvSpPr>
        <p:spPr>
          <a:xfrm>
            <a:off x="432321" y="295929"/>
            <a:ext cx="7910482" cy="230466"/>
          </a:xfrm>
        </p:spPr>
        <p:txBody>
          <a:bodyPr/>
          <a:lstStyle/>
          <a:p>
            <a:r>
              <a:rPr lang="en-US" dirty="0"/>
              <a:t>BEST PRACTICES FOR SUBMITTING</a:t>
            </a:r>
          </a:p>
        </p:txBody>
      </p:sp>
      <p:sp>
        <p:nvSpPr>
          <p:cNvPr id="5" name="Slide Number Placeholder 4">
            <a:extLst>
              <a:ext uri="{FF2B5EF4-FFF2-40B4-BE49-F238E27FC236}">
                <a16:creationId xmlns:a16="http://schemas.microsoft.com/office/drawing/2014/main" id="{0413881A-9E9F-3929-D60E-B96D7EA0E8D4}"/>
              </a:ext>
            </a:extLst>
          </p:cNvPr>
          <p:cNvSpPr>
            <a:spLocks noGrp="1"/>
          </p:cNvSpPr>
          <p:nvPr>
            <p:ph type="sldNum" sz="quarter" idx="12"/>
          </p:nvPr>
        </p:nvSpPr>
        <p:spPr/>
        <p:txBody>
          <a:bodyPr/>
          <a:lstStyle/>
          <a:p>
            <a:fld id="{12D116C6-9D10-D44E-AA23-7E3CFF1AD8CE}" type="slidenum">
              <a:rPr lang="en-US" smtClean="0"/>
              <a:pPr/>
              <a:t>13</a:t>
            </a:fld>
            <a:endParaRPr lang="en-US" dirty="0"/>
          </a:p>
        </p:txBody>
      </p:sp>
      <p:pic>
        <p:nvPicPr>
          <p:cNvPr id="4" name="Picture 3">
            <a:extLst>
              <a:ext uri="{FF2B5EF4-FFF2-40B4-BE49-F238E27FC236}">
                <a16:creationId xmlns:a16="http://schemas.microsoft.com/office/drawing/2014/main" id="{22DFD065-3F08-7E8B-9D05-B028A18F3EB4}"/>
              </a:ext>
            </a:extLst>
          </p:cNvPr>
          <p:cNvPicPr>
            <a:picLocks noChangeAspect="1"/>
          </p:cNvPicPr>
          <p:nvPr/>
        </p:nvPicPr>
        <p:blipFill>
          <a:blip r:embed="rId2"/>
          <a:stretch>
            <a:fillRect/>
          </a:stretch>
        </p:blipFill>
        <p:spPr>
          <a:xfrm>
            <a:off x="971600" y="680676"/>
            <a:ext cx="6592786" cy="3801454"/>
          </a:xfrm>
          <a:prstGeom prst="rect">
            <a:avLst/>
          </a:prstGeom>
        </p:spPr>
      </p:pic>
    </p:spTree>
    <p:extLst>
      <p:ext uri="{BB962C8B-B14F-4D97-AF65-F5344CB8AC3E}">
        <p14:creationId xmlns:p14="http://schemas.microsoft.com/office/powerpoint/2010/main" val="1639676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72459-07F9-E41C-02BE-16055EA7B974}"/>
              </a:ext>
            </a:extLst>
          </p:cNvPr>
          <p:cNvSpPr>
            <a:spLocks noGrp="1"/>
          </p:cNvSpPr>
          <p:nvPr>
            <p:ph type="ctrTitle"/>
          </p:nvPr>
        </p:nvSpPr>
        <p:spPr/>
        <p:txBody>
          <a:bodyPr/>
          <a:lstStyle/>
          <a:p>
            <a:r>
              <a:rPr lang="en-US" dirty="0"/>
              <a:t>BEST PRACTICES FOR SUBMITTING</a:t>
            </a:r>
          </a:p>
        </p:txBody>
      </p:sp>
      <p:sp>
        <p:nvSpPr>
          <p:cNvPr id="5" name="Slide Number Placeholder 4">
            <a:extLst>
              <a:ext uri="{FF2B5EF4-FFF2-40B4-BE49-F238E27FC236}">
                <a16:creationId xmlns:a16="http://schemas.microsoft.com/office/drawing/2014/main" id="{4335208A-0307-9132-ADC1-D51DE691A2CB}"/>
              </a:ext>
            </a:extLst>
          </p:cNvPr>
          <p:cNvSpPr>
            <a:spLocks noGrp="1"/>
          </p:cNvSpPr>
          <p:nvPr>
            <p:ph type="sldNum" sz="quarter" idx="12"/>
          </p:nvPr>
        </p:nvSpPr>
        <p:spPr/>
        <p:txBody>
          <a:bodyPr/>
          <a:lstStyle/>
          <a:p>
            <a:fld id="{12D116C6-9D10-D44E-AA23-7E3CFF1AD8CE}" type="slidenum">
              <a:rPr lang="en-US" smtClean="0"/>
              <a:pPr/>
              <a:t>14</a:t>
            </a:fld>
            <a:endParaRPr lang="en-US" dirty="0"/>
          </a:p>
        </p:txBody>
      </p:sp>
      <p:pic>
        <p:nvPicPr>
          <p:cNvPr id="7" name="Picture 6">
            <a:extLst>
              <a:ext uri="{FF2B5EF4-FFF2-40B4-BE49-F238E27FC236}">
                <a16:creationId xmlns:a16="http://schemas.microsoft.com/office/drawing/2014/main" id="{F178D9F3-356F-A711-0922-A8B896B749D6}"/>
              </a:ext>
            </a:extLst>
          </p:cNvPr>
          <p:cNvPicPr>
            <a:picLocks noChangeAspect="1"/>
          </p:cNvPicPr>
          <p:nvPr/>
        </p:nvPicPr>
        <p:blipFill>
          <a:blip r:embed="rId2"/>
          <a:stretch>
            <a:fillRect/>
          </a:stretch>
        </p:blipFill>
        <p:spPr>
          <a:xfrm>
            <a:off x="1115616" y="646312"/>
            <a:ext cx="6159525" cy="4187064"/>
          </a:xfrm>
          <a:prstGeom prst="rect">
            <a:avLst/>
          </a:prstGeom>
        </p:spPr>
      </p:pic>
    </p:spTree>
    <p:extLst>
      <p:ext uri="{BB962C8B-B14F-4D97-AF65-F5344CB8AC3E}">
        <p14:creationId xmlns:p14="http://schemas.microsoft.com/office/powerpoint/2010/main" val="1913833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7EBCA-E040-9397-0379-601761E66ADF}"/>
              </a:ext>
            </a:extLst>
          </p:cNvPr>
          <p:cNvSpPr>
            <a:spLocks noGrp="1"/>
          </p:cNvSpPr>
          <p:nvPr>
            <p:ph type="ctrTitle"/>
          </p:nvPr>
        </p:nvSpPr>
        <p:spPr>
          <a:xfrm>
            <a:off x="107504" y="61236"/>
            <a:ext cx="1039828" cy="230466"/>
          </a:xfrm>
        </p:spPr>
        <p:txBody>
          <a:bodyPr/>
          <a:lstStyle/>
          <a:p>
            <a:r>
              <a:rPr lang="en-US" sz="1200" dirty="0"/>
              <a:t>PREDATORY JOURNALS</a:t>
            </a:r>
          </a:p>
        </p:txBody>
      </p:sp>
      <p:sp>
        <p:nvSpPr>
          <p:cNvPr id="5" name="Slide Number Placeholder 4">
            <a:extLst>
              <a:ext uri="{FF2B5EF4-FFF2-40B4-BE49-F238E27FC236}">
                <a16:creationId xmlns:a16="http://schemas.microsoft.com/office/drawing/2014/main" id="{23A8B24F-4B1E-D097-EA97-CAB30BE2457E}"/>
              </a:ext>
            </a:extLst>
          </p:cNvPr>
          <p:cNvSpPr>
            <a:spLocks noGrp="1"/>
          </p:cNvSpPr>
          <p:nvPr>
            <p:ph type="sldNum" sz="quarter" idx="12"/>
          </p:nvPr>
        </p:nvSpPr>
        <p:spPr/>
        <p:txBody>
          <a:bodyPr/>
          <a:lstStyle/>
          <a:p>
            <a:fld id="{12D116C6-9D10-D44E-AA23-7E3CFF1AD8CE}" type="slidenum">
              <a:rPr lang="en-US" smtClean="0"/>
              <a:pPr/>
              <a:t>15</a:t>
            </a:fld>
            <a:endParaRPr lang="en-US" dirty="0"/>
          </a:p>
        </p:txBody>
      </p:sp>
      <p:pic>
        <p:nvPicPr>
          <p:cNvPr id="11" name="Content Placeholder 10">
            <a:extLst>
              <a:ext uri="{FF2B5EF4-FFF2-40B4-BE49-F238E27FC236}">
                <a16:creationId xmlns:a16="http://schemas.microsoft.com/office/drawing/2014/main" id="{DC11EE67-1C64-9F57-0CFE-5F5F1E45A537}"/>
              </a:ext>
            </a:extLst>
          </p:cNvPr>
          <p:cNvPicPr>
            <a:picLocks noGrp="1" noChangeAspect="1"/>
          </p:cNvPicPr>
          <p:nvPr>
            <p:ph idx="13"/>
          </p:nvPr>
        </p:nvPicPr>
        <p:blipFill>
          <a:blip r:embed="rId2"/>
          <a:stretch>
            <a:fillRect/>
          </a:stretch>
        </p:blipFill>
        <p:spPr>
          <a:xfrm>
            <a:off x="1147332" y="121526"/>
            <a:ext cx="7530571" cy="4856755"/>
          </a:xfrm>
        </p:spPr>
      </p:pic>
      <p:sp>
        <p:nvSpPr>
          <p:cNvPr id="13" name="TextBox 12">
            <a:extLst>
              <a:ext uri="{FF2B5EF4-FFF2-40B4-BE49-F238E27FC236}">
                <a16:creationId xmlns:a16="http://schemas.microsoft.com/office/drawing/2014/main" id="{FA1E0ED2-09AA-5F0B-87A9-343DA42CA00C}"/>
              </a:ext>
            </a:extLst>
          </p:cNvPr>
          <p:cNvSpPr txBox="1"/>
          <p:nvPr/>
        </p:nvSpPr>
        <p:spPr>
          <a:xfrm>
            <a:off x="1240788" y="4958834"/>
            <a:ext cx="8064896" cy="184666"/>
          </a:xfrm>
          <a:prstGeom prst="rect">
            <a:avLst/>
          </a:prstGeom>
          <a:noFill/>
        </p:spPr>
        <p:txBody>
          <a:bodyPr wrap="square">
            <a:spAutoFit/>
          </a:bodyPr>
          <a:lstStyle/>
          <a:p>
            <a:r>
              <a:rPr lang="en-US" sz="600" b="0" i="0" dirty="0">
                <a:solidFill>
                  <a:srgbClr val="666666"/>
                </a:solidFill>
                <a:effectLst/>
                <a:latin typeface="Georgia" panose="02040502050405020303" pitchFamily="18" charset="0"/>
              </a:rPr>
              <a:t>Source: Evaluating Scholarly Journals Infographic by Allen Press via </a:t>
            </a:r>
            <a:r>
              <a:rPr lang="en-US" sz="600" b="0" i="0" dirty="0" err="1">
                <a:solidFill>
                  <a:srgbClr val="666666"/>
                </a:solidFill>
                <a:effectLst/>
                <a:latin typeface="Georgia" panose="02040502050405020303" pitchFamily="18" charset="0"/>
              </a:rPr>
              <a:t>FrontMatter</a:t>
            </a:r>
            <a:r>
              <a:rPr lang="en-US" sz="600" b="0" i="0" dirty="0">
                <a:solidFill>
                  <a:srgbClr val="666666"/>
                </a:solidFill>
                <a:effectLst/>
                <a:latin typeface="Georgia" panose="02040502050405020303" pitchFamily="18" charset="0"/>
              </a:rPr>
              <a:t> (CC BY ND NC 3.0)</a:t>
            </a:r>
            <a:endParaRPr lang="en-US" sz="600" dirty="0"/>
          </a:p>
        </p:txBody>
      </p:sp>
    </p:spTree>
    <p:extLst>
      <p:ext uri="{BB962C8B-B14F-4D97-AF65-F5344CB8AC3E}">
        <p14:creationId xmlns:p14="http://schemas.microsoft.com/office/powerpoint/2010/main" val="1758561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1A86A-3D12-6CD9-6D02-9A34D60B2898}"/>
              </a:ext>
            </a:extLst>
          </p:cNvPr>
          <p:cNvSpPr>
            <a:spLocks noGrp="1"/>
          </p:cNvSpPr>
          <p:nvPr>
            <p:ph type="ctrTitle"/>
          </p:nvPr>
        </p:nvSpPr>
        <p:spPr/>
        <p:txBody>
          <a:bodyPr/>
          <a:lstStyle/>
          <a:p>
            <a:r>
              <a:rPr lang="en-US" dirty="0"/>
              <a:t>PREDATORY JOURNALS</a:t>
            </a:r>
          </a:p>
        </p:txBody>
      </p:sp>
      <p:pic>
        <p:nvPicPr>
          <p:cNvPr id="7" name="Content Placeholder 6">
            <a:extLst>
              <a:ext uri="{FF2B5EF4-FFF2-40B4-BE49-F238E27FC236}">
                <a16:creationId xmlns:a16="http://schemas.microsoft.com/office/drawing/2014/main" id="{19484107-D52D-3E84-1346-3E398B120D5C}"/>
              </a:ext>
            </a:extLst>
          </p:cNvPr>
          <p:cNvPicPr>
            <a:picLocks noGrp="1" noChangeAspect="1"/>
          </p:cNvPicPr>
          <p:nvPr>
            <p:ph idx="13"/>
          </p:nvPr>
        </p:nvPicPr>
        <p:blipFill>
          <a:blip r:embed="rId2"/>
          <a:stretch>
            <a:fillRect/>
          </a:stretch>
        </p:blipFill>
        <p:spPr>
          <a:xfrm>
            <a:off x="425174" y="771525"/>
            <a:ext cx="3951481" cy="3600450"/>
          </a:xfrm>
        </p:spPr>
      </p:pic>
      <p:sp>
        <p:nvSpPr>
          <p:cNvPr id="5" name="Slide Number Placeholder 4">
            <a:extLst>
              <a:ext uri="{FF2B5EF4-FFF2-40B4-BE49-F238E27FC236}">
                <a16:creationId xmlns:a16="http://schemas.microsoft.com/office/drawing/2014/main" id="{0149594C-F814-892D-D621-8F208D02F01A}"/>
              </a:ext>
            </a:extLst>
          </p:cNvPr>
          <p:cNvSpPr>
            <a:spLocks noGrp="1"/>
          </p:cNvSpPr>
          <p:nvPr>
            <p:ph type="sldNum" sz="quarter" idx="12"/>
          </p:nvPr>
        </p:nvSpPr>
        <p:spPr/>
        <p:txBody>
          <a:bodyPr/>
          <a:lstStyle/>
          <a:p>
            <a:fld id="{12D116C6-9D10-D44E-AA23-7E3CFF1AD8CE}" type="slidenum">
              <a:rPr lang="en-US" smtClean="0"/>
              <a:pPr/>
              <a:t>16</a:t>
            </a:fld>
            <a:endParaRPr lang="en-US" dirty="0"/>
          </a:p>
        </p:txBody>
      </p:sp>
      <p:pic>
        <p:nvPicPr>
          <p:cNvPr id="9" name="Picture 8">
            <a:extLst>
              <a:ext uri="{FF2B5EF4-FFF2-40B4-BE49-F238E27FC236}">
                <a16:creationId xmlns:a16="http://schemas.microsoft.com/office/drawing/2014/main" id="{FEBAA546-5AA2-1AF5-D2AB-F4C606E05041}"/>
              </a:ext>
            </a:extLst>
          </p:cNvPr>
          <p:cNvPicPr>
            <a:picLocks noChangeAspect="1"/>
          </p:cNvPicPr>
          <p:nvPr/>
        </p:nvPicPr>
        <p:blipFill>
          <a:blip r:embed="rId3"/>
          <a:stretch>
            <a:fillRect/>
          </a:stretch>
        </p:blipFill>
        <p:spPr>
          <a:xfrm>
            <a:off x="4515400" y="1653720"/>
            <a:ext cx="4163619" cy="1836060"/>
          </a:xfrm>
          <a:prstGeom prst="rect">
            <a:avLst/>
          </a:prstGeom>
        </p:spPr>
      </p:pic>
    </p:spTree>
    <p:extLst>
      <p:ext uri="{BB962C8B-B14F-4D97-AF65-F5344CB8AC3E}">
        <p14:creationId xmlns:p14="http://schemas.microsoft.com/office/powerpoint/2010/main" val="315916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99B356-251E-144A-E0D1-FC2C566AC175}"/>
              </a:ext>
            </a:extLst>
          </p:cNvPr>
          <p:cNvSpPr>
            <a:spLocks noGrp="1"/>
          </p:cNvSpPr>
          <p:nvPr>
            <p:ph type="title"/>
          </p:nvPr>
        </p:nvSpPr>
        <p:spPr/>
        <p:txBody>
          <a:bodyPr/>
          <a:lstStyle/>
          <a:p>
            <a:r>
              <a:rPr lang="de-CH" dirty="0"/>
              <a:t>OPEN ACCESS</a:t>
            </a:r>
          </a:p>
        </p:txBody>
      </p:sp>
      <p:sp>
        <p:nvSpPr>
          <p:cNvPr id="3" name="Textplatzhalter 2">
            <a:extLst>
              <a:ext uri="{FF2B5EF4-FFF2-40B4-BE49-F238E27FC236}">
                <a16:creationId xmlns:a16="http://schemas.microsoft.com/office/drawing/2014/main" id="{C865B72C-0B26-947B-9323-623B4CCDDE50}"/>
              </a:ext>
            </a:extLst>
          </p:cNvPr>
          <p:cNvSpPr>
            <a:spLocks noGrp="1"/>
          </p:cNvSpPr>
          <p:nvPr>
            <p:ph type="body" sz="quarter" idx="10"/>
          </p:nvPr>
        </p:nvSpPr>
        <p:spPr/>
        <p:txBody>
          <a:bodyPr/>
          <a:lstStyle/>
          <a:p>
            <a:r>
              <a:rPr lang="de-CH" dirty="0"/>
              <a:t>4</a:t>
            </a:r>
          </a:p>
        </p:txBody>
      </p:sp>
    </p:spTree>
    <p:extLst>
      <p:ext uri="{BB962C8B-B14F-4D97-AF65-F5344CB8AC3E}">
        <p14:creationId xmlns:p14="http://schemas.microsoft.com/office/powerpoint/2010/main" val="3663656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7438E-AFDF-53BF-CDE4-B75F289D3289}"/>
              </a:ext>
            </a:extLst>
          </p:cNvPr>
          <p:cNvSpPr>
            <a:spLocks noGrp="1"/>
          </p:cNvSpPr>
          <p:nvPr>
            <p:ph type="title"/>
          </p:nvPr>
        </p:nvSpPr>
        <p:spPr/>
        <p:txBody>
          <a:bodyPr/>
          <a:lstStyle/>
          <a:p>
            <a:r>
              <a:rPr lang="en-US" dirty="0"/>
              <a:t>OPEN ACCESS PUBLISHING AT SPRINGER NATURE</a:t>
            </a:r>
          </a:p>
        </p:txBody>
      </p:sp>
      <p:sp>
        <p:nvSpPr>
          <p:cNvPr id="3" name="Slide Number Placeholder 2">
            <a:extLst>
              <a:ext uri="{FF2B5EF4-FFF2-40B4-BE49-F238E27FC236}">
                <a16:creationId xmlns:a16="http://schemas.microsoft.com/office/drawing/2014/main" id="{46269C01-B11F-1AC6-2C9C-A30EDA76860C}"/>
              </a:ext>
            </a:extLst>
          </p:cNvPr>
          <p:cNvSpPr>
            <a:spLocks noGrp="1"/>
          </p:cNvSpPr>
          <p:nvPr>
            <p:ph type="sldNum" sz="quarter" idx="10"/>
          </p:nvPr>
        </p:nvSpPr>
        <p:spPr/>
        <p:txBody>
          <a:bodyPr/>
          <a:lstStyle/>
          <a:p>
            <a:fld id="{12D116C6-9D10-D44E-AA23-7E3CFF1AD8CE}" type="slidenum">
              <a:rPr lang="en-US" smtClean="0"/>
              <a:pPr/>
              <a:t>18</a:t>
            </a:fld>
            <a:endParaRPr lang="en-US" dirty="0"/>
          </a:p>
        </p:txBody>
      </p:sp>
      <p:sp>
        <p:nvSpPr>
          <p:cNvPr id="4" name="Text Placeholder 3">
            <a:extLst>
              <a:ext uri="{FF2B5EF4-FFF2-40B4-BE49-F238E27FC236}">
                <a16:creationId xmlns:a16="http://schemas.microsoft.com/office/drawing/2014/main" id="{C96C894B-316A-A345-9755-B13D2895147A}"/>
              </a:ext>
            </a:extLst>
          </p:cNvPr>
          <p:cNvSpPr>
            <a:spLocks noGrp="1"/>
          </p:cNvSpPr>
          <p:nvPr>
            <p:ph type="body" sz="quarter" idx="11"/>
          </p:nvPr>
        </p:nvSpPr>
        <p:spPr>
          <a:xfrm>
            <a:off x="431800" y="1131888"/>
            <a:ext cx="5724376" cy="2591990"/>
          </a:xfrm>
        </p:spPr>
        <p:txBody>
          <a:bodyPr/>
          <a:lstStyle/>
          <a:p>
            <a:pPr marL="285750" indent="-285750" algn="l" fontAlgn="base">
              <a:buFont typeface="Arial" panose="020B0604020202020204" pitchFamily="34" charset="0"/>
              <a:buChar char="•"/>
            </a:pPr>
            <a:r>
              <a:rPr lang="en-US" b="0" i="0" dirty="0">
                <a:solidFill>
                  <a:srgbClr val="444444"/>
                </a:solidFill>
                <a:effectLst/>
                <a:latin typeface="+mn-lt"/>
              </a:rPr>
              <a:t>Free, immediate, online availability of research outputs such as journal articles or books, combined with the rights to use these outputs fully in the digital environment</a:t>
            </a:r>
          </a:p>
          <a:p>
            <a:pPr marL="285750" indent="-285750" algn="l" fontAlgn="base">
              <a:buFont typeface="Arial" panose="020B0604020202020204" pitchFamily="34" charset="0"/>
              <a:buChar char="•"/>
            </a:pPr>
            <a:r>
              <a:rPr lang="en-US" b="0" i="0" dirty="0">
                <a:solidFill>
                  <a:srgbClr val="444444"/>
                </a:solidFill>
                <a:effectLst/>
                <a:latin typeface="+mn-lt"/>
              </a:rPr>
              <a:t>OA content is open to ALL, with no access fees</a:t>
            </a:r>
          </a:p>
          <a:p>
            <a:pPr marL="285750" indent="-285750" fontAlgn="base">
              <a:buFont typeface="Arial" panose="020B0604020202020204" pitchFamily="34" charset="0"/>
              <a:buChar char="•"/>
            </a:pPr>
            <a:r>
              <a:rPr lang="en-US" b="0" i="0" dirty="0">
                <a:solidFill>
                  <a:srgbClr val="444444"/>
                </a:solidFill>
                <a:effectLst/>
                <a:latin typeface="+mn-lt"/>
              </a:rPr>
              <a:t>Authors can choose to publish their research as an article in a fully OA journal, a hybrid or transformative journal, or as an OA book or OA chapter by paying a fee up front (Gold OA)</a:t>
            </a:r>
          </a:p>
          <a:p>
            <a:pPr marL="285750" indent="-285750" fontAlgn="base">
              <a:buFont typeface="Arial" panose="020B0604020202020204" pitchFamily="34" charset="0"/>
              <a:buChar char="•"/>
            </a:pPr>
            <a:r>
              <a:rPr lang="en-US" b="0" i="0" dirty="0">
                <a:solidFill>
                  <a:srgbClr val="444444"/>
                </a:solidFill>
                <a:effectLst/>
                <a:latin typeface="+mn-lt"/>
              </a:rPr>
              <a:t>Springer Nature allows authors to archive the accepted version of their manuscript on their own personal website or their funder’s or institution’s repository, for public release after an embargo period (Green OA)</a:t>
            </a:r>
          </a:p>
          <a:p>
            <a:pPr marL="285750" indent="-285750" algn="l" fontAlgn="base">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AF1424F2-1A63-E801-7F25-9E631E3653A4}"/>
              </a:ext>
            </a:extLst>
          </p:cNvPr>
          <p:cNvPicPr>
            <a:picLocks noChangeAspect="1"/>
          </p:cNvPicPr>
          <p:nvPr/>
        </p:nvPicPr>
        <p:blipFill>
          <a:blip r:embed="rId2"/>
          <a:stretch>
            <a:fillRect/>
          </a:stretch>
        </p:blipFill>
        <p:spPr>
          <a:xfrm>
            <a:off x="6508757" y="1275606"/>
            <a:ext cx="2429214" cy="2867425"/>
          </a:xfrm>
          <a:prstGeom prst="rect">
            <a:avLst/>
          </a:prstGeom>
        </p:spPr>
      </p:pic>
    </p:spTree>
    <p:extLst>
      <p:ext uri="{BB962C8B-B14F-4D97-AF65-F5344CB8AC3E}">
        <p14:creationId xmlns:p14="http://schemas.microsoft.com/office/powerpoint/2010/main" val="1640300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113E2-DB6A-0670-18F9-1F47079D7127}"/>
              </a:ext>
            </a:extLst>
          </p:cNvPr>
          <p:cNvSpPr>
            <a:spLocks noGrp="1"/>
          </p:cNvSpPr>
          <p:nvPr>
            <p:ph type="title"/>
          </p:nvPr>
        </p:nvSpPr>
        <p:spPr/>
        <p:txBody>
          <a:bodyPr/>
          <a:lstStyle/>
          <a:p>
            <a:r>
              <a:rPr lang="en-US" dirty="0"/>
              <a:t>Advantages of OA Publishing</a:t>
            </a:r>
          </a:p>
        </p:txBody>
      </p:sp>
      <p:sp>
        <p:nvSpPr>
          <p:cNvPr id="3" name="Slide Number Placeholder 2">
            <a:extLst>
              <a:ext uri="{FF2B5EF4-FFF2-40B4-BE49-F238E27FC236}">
                <a16:creationId xmlns:a16="http://schemas.microsoft.com/office/drawing/2014/main" id="{1DE4C043-D3FE-EF02-6AA4-95CE978FB4EE}"/>
              </a:ext>
            </a:extLst>
          </p:cNvPr>
          <p:cNvSpPr>
            <a:spLocks noGrp="1"/>
          </p:cNvSpPr>
          <p:nvPr>
            <p:ph type="sldNum" sz="quarter" idx="10"/>
          </p:nvPr>
        </p:nvSpPr>
        <p:spPr/>
        <p:txBody>
          <a:bodyPr/>
          <a:lstStyle/>
          <a:p>
            <a:fld id="{12D116C6-9D10-D44E-AA23-7E3CFF1AD8CE}" type="slidenum">
              <a:rPr lang="en-US" smtClean="0"/>
              <a:pPr/>
              <a:t>19</a:t>
            </a:fld>
            <a:endParaRPr lang="en-US" dirty="0"/>
          </a:p>
        </p:txBody>
      </p:sp>
      <p:graphicFrame>
        <p:nvGraphicFramePr>
          <p:cNvPr id="8" name="Table 7">
            <a:extLst>
              <a:ext uri="{FF2B5EF4-FFF2-40B4-BE49-F238E27FC236}">
                <a16:creationId xmlns:a16="http://schemas.microsoft.com/office/drawing/2014/main" id="{6842F32C-EA19-3E95-7D1E-E2F30B533CC4}"/>
              </a:ext>
            </a:extLst>
          </p:cNvPr>
          <p:cNvGraphicFramePr>
            <a:graphicFrameLocks noGrp="1"/>
          </p:cNvGraphicFramePr>
          <p:nvPr>
            <p:extLst>
              <p:ext uri="{D42A27DB-BD31-4B8C-83A1-F6EECF244321}">
                <p14:modId xmlns:p14="http://schemas.microsoft.com/office/powerpoint/2010/main" val="3700759909"/>
              </p:ext>
            </p:extLst>
          </p:nvPr>
        </p:nvGraphicFramePr>
        <p:xfrm>
          <a:off x="436548" y="845348"/>
          <a:ext cx="7663844" cy="3627514"/>
        </p:xfrm>
        <a:graphic>
          <a:graphicData uri="http://schemas.openxmlformats.org/drawingml/2006/table">
            <a:tbl>
              <a:tblPr/>
              <a:tblGrid>
                <a:gridCol w="3831922">
                  <a:extLst>
                    <a:ext uri="{9D8B030D-6E8A-4147-A177-3AD203B41FA5}">
                      <a16:colId xmlns:a16="http://schemas.microsoft.com/office/drawing/2014/main" val="698027744"/>
                    </a:ext>
                  </a:extLst>
                </a:gridCol>
                <a:gridCol w="3831922">
                  <a:extLst>
                    <a:ext uri="{9D8B030D-6E8A-4147-A177-3AD203B41FA5}">
                      <a16:colId xmlns:a16="http://schemas.microsoft.com/office/drawing/2014/main" val="4170518379"/>
                    </a:ext>
                  </a:extLst>
                </a:gridCol>
              </a:tblGrid>
              <a:tr h="787510">
                <a:tc>
                  <a:txBody>
                    <a:bodyPr/>
                    <a:lstStyle/>
                    <a:p>
                      <a:pPr marL="285750" indent="-285750" algn="l" fontAlgn="base">
                        <a:buClr>
                          <a:schemeClr val="accent1"/>
                        </a:buClr>
                        <a:buFont typeface="Wingdings" panose="05000000000000000000" pitchFamily="2" charset="2"/>
                        <a:buChar char="Ø"/>
                      </a:pPr>
                      <a:r>
                        <a:rPr lang="en-US" sz="1200" b="1" dirty="0">
                          <a:effectLst/>
                          <a:latin typeface="Daytona W01 Regular"/>
                        </a:rPr>
                        <a:t>Increased citation and usage</a:t>
                      </a:r>
                      <a:r>
                        <a:rPr lang="en-US" sz="1200" b="0" dirty="0">
                          <a:effectLst/>
                          <a:latin typeface="inherit"/>
                        </a:rPr>
                        <a:t>: Studies have shown that open access articles are viewed and cited more often than articles behind a paywall.</a:t>
                      </a:r>
                    </a:p>
                  </a:txBody>
                  <a:tcPr marL="84895" marR="84895" marT="42447" marB="42447">
                    <a:lnL>
                      <a:noFill/>
                    </a:lnL>
                    <a:lnR>
                      <a:noFill/>
                    </a:lnR>
                    <a:lnT>
                      <a:noFill/>
                    </a:lnT>
                    <a:lnB>
                      <a:noFill/>
                    </a:lnB>
                    <a:solidFill>
                      <a:srgbClr val="FFFFFF"/>
                    </a:solidFill>
                  </a:tcPr>
                </a:tc>
                <a:tc>
                  <a:txBody>
                    <a:bodyPr/>
                    <a:lstStyle/>
                    <a:p>
                      <a:pPr marL="285750" marR="0" lvl="0" indent="-285750" algn="l" defTabSz="685800" rtl="0" eaLnBrk="1" fontAlgn="t" latinLnBrk="0" hangingPunct="1">
                        <a:lnSpc>
                          <a:spcPct val="100000"/>
                        </a:lnSpc>
                        <a:spcBef>
                          <a:spcPts val="0"/>
                        </a:spcBef>
                        <a:spcAft>
                          <a:spcPts val="0"/>
                        </a:spcAft>
                        <a:buClrTx/>
                        <a:buSzTx/>
                        <a:buFont typeface="Wingdings" panose="05000000000000000000" pitchFamily="2" charset="2"/>
                        <a:buChar char="Ø"/>
                        <a:tabLst/>
                        <a:defRPr/>
                      </a:pPr>
                      <a:r>
                        <a:rPr lang="en-US" sz="1200" b="1" dirty="0">
                          <a:effectLst/>
                          <a:latin typeface="Daytona W01 Regular"/>
                        </a:rPr>
                        <a:t>Faster impact</a:t>
                      </a:r>
                      <a:r>
                        <a:rPr lang="en-US" sz="1200" dirty="0">
                          <a:effectLst/>
                        </a:rPr>
                        <a:t>: With Creative Commons licenses, researchers are empowered to build on existing research quickly.</a:t>
                      </a:r>
                    </a:p>
                    <a:p>
                      <a:pPr algn="l" fontAlgn="t"/>
                      <a:endParaRPr lang="en-US" sz="1200" dirty="0">
                        <a:effectLst/>
                      </a:endParaRPr>
                    </a:p>
                  </a:txBody>
                  <a:tcPr marL="84895" marR="84895" marT="42447" marB="42447">
                    <a:lnL>
                      <a:noFill/>
                    </a:lnL>
                    <a:lnR>
                      <a:noFill/>
                    </a:lnR>
                    <a:lnT>
                      <a:noFill/>
                    </a:lnT>
                    <a:lnB>
                      <a:noFill/>
                    </a:lnB>
                    <a:solidFill>
                      <a:srgbClr val="FFFFFF"/>
                    </a:solidFill>
                  </a:tcPr>
                </a:tc>
                <a:extLst>
                  <a:ext uri="{0D108BD9-81ED-4DB2-BD59-A6C34878D82A}">
                    <a16:rowId xmlns:a16="http://schemas.microsoft.com/office/drawing/2014/main" val="2483663967"/>
                  </a:ext>
                </a:extLst>
              </a:tr>
              <a:tr h="646327">
                <a:tc>
                  <a:txBody>
                    <a:bodyPr/>
                    <a:lstStyle/>
                    <a:p>
                      <a:pPr marL="285750" indent="-285750" algn="l" fontAlgn="t">
                        <a:buFont typeface="Wingdings" panose="05000000000000000000" pitchFamily="2" charset="2"/>
                        <a:buChar char="Ø"/>
                      </a:pPr>
                      <a:r>
                        <a:rPr lang="en-US" sz="1200" b="1" dirty="0">
                          <a:effectLst/>
                          <a:latin typeface="Daytona W01 Regular"/>
                        </a:rPr>
                        <a:t>Greater public engagement</a:t>
                      </a:r>
                      <a:r>
                        <a:rPr lang="en-US" sz="1200" dirty="0">
                          <a:effectLst/>
                        </a:rPr>
                        <a:t>: Content is available to those who can't access subscription content.</a:t>
                      </a:r>
                    </a:p>
                  </a:txBody>
                  <a:tcPr marL="84895" marR="84895" marT="42447" marB="42447">
                    <a:lnL>
                      <a:noFill/>
                    </a:lnL>
                    <a:lnR>
                      <a:noFill/>
                    </a:lnR>
                    <a:lnT>
                      <a:noFill/>
                    </a:lnT>
                    <a:lnB>
                      <a:noFill/>
                    </a:lnB>
                    <a:solidFill>
                      <a:srgbClr val="FFFFFF"/>
                    </a:solidFill>
                  </a:tcPr>
                </a:tc>
                <a:tc>
                  <a:txBody>
                    <a:bodyPr/>
                    <a:lstStyle/>
                    <a:p>
                      <a:pPr marL="285750" indent="-285750" algn="l" fontAlgn="t">
                        <a:buFont typeface="Wingdings" panose="05000000000000000000" pitchFamily="2" charset="2"/>
                        <a:buChar char="Ø"/>
                      </a:pPr>
                      <a:r>
                        <a:rPr lang="en-US" sz="1200" b="1" dirty="0">
                          <a:effectLst/>
                          <a:latin typeface="Daytona W01 Regular"/>
                        </a:rPr>
                        <a:t>Compliance with open access mandates</a:t>
                      </a:r>
                      <a:r>
                        <a:rPr lang="en-US" sz="1200" dirty="0">
                          <a:effectLst/>
                        </a:rPr>
                        <a:t>: Open access journals and books comply with major funding policies internationally.</a:t>
                      </a:r>
                    </a:p>
                  </a:txBody>
                  <a:tcPr marL="84895" marR="84895" marT="42447" marB="42447">
                    <a:lnL>
                      <a:noFill/>
                    </a:lnL>
                    <a:lnR>
                      <a:noFill/>
                    </a:lnR>
                    <a:lnT>
                      <a:noFill/>
                    </a:lnT>
                    <a:lnB>
                      <a:noFill/>
                    </a:lnB>
                    <a:solidFill>
                      <a:srgbClr val="FFFFFF"/>
                    </a:solidFill>
                  </a:tcPr>
                </a:tc>
                <a:extLst>
                  <a:ext uri="{0D108BD9-81ED-4DB2-BD59-A6C34878D82A}">
                    <a16:rowId xmlns:a16="http://schemas.microsoft.com/office/drawing/2014/main" val="3983327621"/>
                  </a:ext>
                </a:extLst>
              </a:tr>
              <a:tr h="965338">
                <a:tc>
                  <a:txBody>
                    <a:bodyPr/>
                    <a:lstStyle/>
                    <a:p>
                      <a:pPr marL="285750" indent="-285750" algn="l" fontAlgn="t">
                        <a:buFont typeface="Wingdings" panose="05000000000000000000" pitchFamily="2" charset="2"/>
                        <a:buChar char="Ø"/>
                      </a:pPr>
                      <a:r>
                        <a:rPr lang="en-US" sz="1200" b="1" dirty="0">
                          <a:effectLst/>
                          <a:latin typeface="Daytona W01 Regular"/>
                        </a:rPr>
                        <a:t>Increased interdisciplinary conversation</a:t>
                      </a:r>
                      <a:r>
                        <a:rPr lang="en-US" sz="1200" dirty="0">
                          <a:effectLst/>
                        </a:rPr>
                        <a:t>: Open access publications that cross multiple disciplines help researchers connect more easily and provide greater visibility of their research.</a:t>
                      </a:r>
                    </a:p>
                  </a:txBody>
                  <a:tcPr marL="84895" marR="84895" marT="42447" marB="42447">
                    <a:lnL>
                      <a:noFill/>
                    </a:lnL>
                    <a:lnR>
                      <a:noFill/>
                    </a:lnR>
                    <a:lnT>
                      <a:noFill/>
                    </a:lnT>
                    <a:lnB>
                      <a:noFill/>
                    </a:lnB>
                    <a:solidFill>
                      <a:srgbClr val="FFFFFF"/>
                    </a:solidFill>
                  </a:tcPr>
                </a:tc>
                <a:tc>
                  <a:txBody>
                    <a:bodyPr/>
                    <a:lstStyle/>
                    <a:p>
                      <a:pPr algn="l" fontAlgn="t"/>
                      <a:endParaRPr lang="en-US" sz="1300" dirty="0">
                        <a:effectLst/>
                      </a:endParaRPr>
                    </a:p>
                  </a:txBody>
                  <a:tcPr marL="84895" marR="84895" marT="42447" marB="42447">
                    <a:lnL>
                      <a:noFill/>
                    </a:lnL>
                    <a:lnR>
                      <a:noFill/>
                    </a:lnR>
                    <a:lnT>
                      <a:noFill/>
                    </a:lnT>
                    <a:lnB>
                      <a:noFill/>
                    </a:lnB>
                    <a:solidFill>
                      <a:srgbClr val="FFFFFF"/>
                    </a:solidFill>
                  </a:tcPr>
                </a:tc>
                <a:extLst>
                  <a:ext uri="{0D108BD9-81ED-4DB2-BD59-A6C34878D82A}">
                    <a16:rowId xmlns:a16="http://schemas.microsoft.com/office/drawing/2014/main" val="3231015091"/>
                  </a:ext>
                </a:extLst>
              </a:tr>
              <a:tr h="1199435">
                <a:tc>
                  <a:txBody>
                    <a:bodyPr/>
                    <a:lstStyle/>
                    <a:p>
                      <a:pPr marL="285750" marR="0" lvl="0" indent="-285750" algn="l" defTabSz="685800" rtl="0" eaLnBrk="1" fontAlgn="t" latinLnBrk="0" hangingPunct="1">
                        <a:lnSpc>
                          <a:spcPct val="100000"/>
                        </a:lnSpc>
                        <a:spcBef>
                          <a:spcPts val="0"/>
                        </a:spcBef>
                        <a:spcAft>
                          <a:spcPts val="0"/>
                        </a:spcAft>
                        <a:buClrTx/>
                        <a:buSzTx/>
                        <a:buFont typeface="Wingdings" panose="05000000000000000000" pitchFamily="2" charset="2"/>
                        <a:buChar char="Ø"/>
                        <a:tabLst/>
                        <a:defRPr/>
                      </a:pPr>
                      <a:r>
                        <a:rPr lang="en-US" sz="1200" b="1" dirty="0">
                          <a:effectLst/>
                          <a:latin typeface="Daytona W01 Regular"/>
                        </a:rPr>
                        <a:t>Wider collaboration</a:t>
                      </a:r>
                      <a:r>
                        <a:rPr lang="en-US" sz="1200" dirty="0">
                          <a:effectLst/>
                        </a:rPr>
                        <a:t>: Open access publications and data enable researchers to carry out collaborative research on a global scale.</a:t>
                      </a:r>
                    </a:p>
                  </a:txBody>
                  <a:tcPr marL="84895" marR="84895" marT="42447" marB="42447">
                    <a:lnL>
                      <a:noFill/>
                    </a:lnL>
                    <a:lnR>
                      <a:noFill/>
                    </a:lnR>
                    <a:lnT>
                      <a:noFill/>
                    </a:lnT>
                    <a:lnB>
                      <a:noFill/>
                    </a:lnB>
                    <a:solidFill>
                      <a:srgbClr val="FFFFFF"/>
                    </a:solidFill>
                  </a:tcPr>
                </a:tc>
                <a:tc>
                  <a:txBody>
                    <a:bodyPr/>
                    <a:lstStyle/>
                    <a:p>
                      <a:pPr algn="l" fontAlgn="t"/>
                      <a:endParaRPr lang="en-US" sz="1300" dirty="0">
                        <a:effectLst/>
                      </a:endParaRPr>
                    </a:p>
                  </a:txBody>
                  <a:tcPr marL="84895" marR="84895" marT="42447" marB="42447">
                    <a:lnL>
                      <a:noFill/>
                    </a:lnL>
                    <a:lnR>
                      <a:noFill/>
                    </a:lnR>
                    <a:lnT>
                      <a:noFill/>
                    </a:lnT>
                    <a:lnB>
                      <a:noFill/>
                    </a:lnB>
                    <a:solidFill>
                      <a:srgbClr val="FFFFFF"/>
                    </a:solidFill>
                  </a:tcPr>
                </a:tc>
                <a:extLst>
                  <a:ext uri="{0D108BD9-81ED-4DB2-BD59-A6C34878D82A}">
                    <a16:rowId xmlns:a16="http://schemas.microsoft.com/office/drawing/2014/main" val="4276681672"/>
                  </a:ext>
                </a:extLst>
              </a:tr>
            </a:tbl>
          </a:graphicData>
        </a:graphic>
      </p:graphicFrame>
      <p:pic>
        <p:nvPicPr>
          <p:cNvPr id="7" name="Picture 6">
            <a:extLst>
              <a:ext uri="{FF2B5EF4-FFF2-40B4-BE49-F238E27FC236}">
                <a16:creationId xmlns:a16="http://schemas.microsoft.com/office/drawing/2014/main" id="{44A00013-5735-F933-923C-7784513473FA}"/>
              </a:ext>
            </a:extLst>
          </p:cNvPr>
          <p:cNvPicPr>
            <a:picLocks noChangeAspect="1"/>
          </p:cNvPicPr>
          <p:nvPr/>
        </p:nvPicPr>
        <p:blipFill>
          <a:blip r:embed="rId2"/>
          <a:stretch>
            <a:fillRect/>
          </a:stretch>
        </p:blipFill>
        <p:spPr>
          <a:xfrm>
            <a:off x="4576422" y="2571750"/>
            <a:ext cx="4131030" cy="1854055"/>
          </a:xfrm>
          <a:prstGeom prst="rect">
            <a:avLst/>
          </a:prstGeom>
        </p:spPr>
      </p:pic>
    </p:spTree>
    <p:extLst>
      <p:ext uri="{BB962C8B-B14F-4D97-AF65-F5344CB8AC3E}">
        <p14:creationId xmlns:p14="http://schemas.microsoft.com/office/powerpoint/2010/main" val="1489180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CFC82DD-7C81-E704-C354-21887CE79214}"/>
              </a:ext>
            </a:extLst>
          </p:cNvPr>
          <p:cNvSpPr>
            <a:spLocks noGrp="1"/>
          </p:cNvSpPr>
          <p:nvPr>
            <p:ph type="title"/>
          </p:nvPr>
        </p:nvSpPr>
        <p:spPr>
          <a:xfrm>
            <a:off x="436450" y="1627200"/>
            <a:ext cx="2804400" cy="1724767"/>
          </a:xfrm>
        </p:spPr>
        <p:txBody>
          <a:bodyPr/>
          <a:lstStyle/>
          <a:p>
            <a:r>
              <a:rPr lang="de-CH" dirty="0"/>
              <a:t>CONTENTS</a:t>
            </a:r>
          </a:p>
        </p:txBody>
      </p:sp>
      <p:sp>
        <p:nvSpPr>
          <p:cNvPr id="2" name="Inhaltsplatzhalter 1">
            <a:extLst>
              <a:ext uri="{FF2B5EF4-FFF2-40B4-BE49-F238E27FC236}">
                <a16:creationId xmlns:a16="http://schemas.microsoft.com/office/drawing/2014/main" id="{31C9AFA5-4313-24BF-ACEA-D85079887EAA}"/>
              </a:ext>
            </a:extLst>
          </p:cNvPr>
          <p:cNvSpPr>
            <a:spLocks noGrp="1"/>
          </p:cNvSpPr>
          <p:nvPr>
            <p:ph idx="14"/>
          </p:nvPr>
        </p:nvSpPr>
        <p:spPr>
          <a:xfrm>
            <a:off x="4392613" y="1988050"/>
            <a:ext cx="4314937" cy="1381147"/>
          </a:xfrm>
        </p:spPr>
        <p:txBody>
          <a:bodyPr/>
          <a:lstStyle/>
          <a:p>
            <a:r>
              <a:rPr lang="de-CH" dirty="0"/>
              <a:t>Introduction</a:t>
            </a:r>
          </a:p>
          <a:p>
            <a:r>
              <a:rPr lang="de-CH" dirty="0"/>
              <a:t>Book Publishing</a:t>
            </a:r>
          </a:p>
          <a:p>
            <a:r>
              <a:rPr lang="de-CH" dirty="0"/>
              <a:t>Journals Publishing</a:t>
            </a:r>
          </a:p>
          <a:p>
            <a:r>
              <a:rPr lang="de-CH" dirty="0"/>
              <a:t>Open Access</a:t>
            </a:r>
          </a:p>
          <a:p>
            <a:r>
              <a:rPr lang="de-CH" dirty="0"/>
              <a:t>Conclusion/Questions</a:t>
            </a:r>
          </a:p>
        </p:txBody>
      </p:sp>
      <p:sp>
        <p:nvSpPr>
          <p:cNvPr id="4" name="Foliennummernplatzhalter 3">
            <a:extLst>
              <a:ext uri="{FF2B5EF4-FFF2-40B4-BE49-F238E27FC236}">
                <a16:creationId xmlns:a16="http://schemas.microsoft.com/office/drawing/2014/main" id="{3251332B-F117-5421-B4B8-187087333BC7}"/>
              </a:ext>
            </a:extLst>
          </p:cNvPr>
          <p:cNvSpPr>
            <a:spLocks noGrp="1"/>
          </p:cNvSpPr>
          <p:nvPr>
            <p:ph type="sldNum" sz="quarter" idx="12"/>
          </p:nvPr>
        </p:nvSpPr>
        <p:spPr/>
        <p:txBody>
          <a:bodyPr/>
          <a:lstStyle/>
          <a:p>
            <a:fld id="{12D116C6-9D10-D44E-AA23-7E3CFF1AD8CE}" type="slidenum">
              <a:rPr lang="en-US" smtClean="0"/>
              <a:pPr/>
              <a:t>2</a:t>
            </a:fld>
            <a:endParaRPr lang="en-US" dirty="0"/>
          </a:p>
        </p:txBody>
      </p:sp>
    </p:spTree>
    <p:extLst>
      <p:ext uri="{BB962C8B-B14F-4D97-AF65-F5344CB8AC3E}">
        <p14:creationId xmlns:p14="http://schemas.microsoft.com/office/powerpoint/2010/main" val="1063639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3824396-D404-4E23-F4C1-309D7AB9CE7B}"/>
              </a:ext>
            </a:extLst>
          </p:cNvPr>
          <p:cNvSpPr>
            <a:spLocks noGrp="1"/>
          </p:cNvSpPr>
          <p:nvPr>
            <p:ph type="sldNum" sz="quarter" idx="12"/>
          </p:nvPr>
        </p:nvSpPr>
        <p:spPr>
          <a:xfrm>
            <a:off x="8406333" y="279786"/>
            <a:ext cx="531638" cy="312351"/>
          </a:xfrm>
        </p:spPr>
        <p:txBody>
          <a:bodyPr anchor="ctr">
            <a:normAutofit/>
          </a:bodyPr>
          <a:lstStyle/>
          <a:p>
            <a:pPr>
              <a:spcAft>
                <a:spcPts val="600"/>
              </a:spcAft>
            </a:pPr>
            <a:fld id="{12D116C6-9D10-D44E-AA23-7E3CFF1AD8CE}" type="slidenum">
              <a:rPr lang="en-US" smtClean="0"/>
              <a:pPr>
                <a:spcAft>
                  <a:spcPts val="600"/>
                </a:spcAft>
              </a:pPr>
              <a:t>20</a:t>
            </a:fld>
            <a:endParaRPr lang="en-US"/>
          </a:p>
        </p:txBody>
      </p:sp>
      <p:sp>
        <p:nvSpPr>
          <p:cNvPr id="2" name="Title 1">
            <a:extLst>
              <a:ext uri="{FF2B5EF4-FFF2-40B4-BE49-F238E27FC236}">
                <a16:creationId xmlns:a16="http://schemas.microsoft.com/office/drawing/2014/main" id="{831E4AD8-DC84-33DB-DFEF-035FF18C40F1}"/>
              </a:ext>
            </a:extLst>
          </p:cNvPr>
          <p:cNvSpPr>
            <a:spLocks noGrp="1"/>
          </p:cNvSpPr>
          <p:nvPr>
            <p:ph type="title"/>
          </p:nvPr>
        </p:nvSpPr>
        <p:spPr>
          <a:xfrm>
            <a:off x="436549" y="273844"/>
            <a:ext cx="7886700" cy="329471"/>
          </a:xfrm>
        </p:spPr>
        <p:txBody>
          <a:bodyPr anchor="ctr">
            <a:normAutofit/>
          </a:bodyPr>
          <a:lstStyle/>
          <a:p>
            <a:r>
              <a:rPr lang="en-US" dirty="0"/>
              <a:t>FUNDING SUPPORT SERVICES </a:t>
            </a:r>
          </a:p>
        </p:txBody>
      </p:sp>
      <p:pic>
        <p:nvPicPr>
          <p:cNvPr id="7" name="Picture 6">
            <a:extLst>
              <a:ext uri="{FF2B5EF4-FFF2-40B4-BE49-F238E27FC236}">
                <a16:creationId xmlns:a16="http://schemas.microsoft.com/office/drawing/2014/main" id="{E940210C-9604-65B7-37E2-0CF8BBB7C718}"/>
              </a:ext>
            </a:extLst>
          </p:cNvPr>
          <p:cNvPicPr>
            <a:picLocks noChangeAspect="1"/>
          </p:cNvPicPr>
          <p:nvPr/>
        </p:nvPicPr>
        <p:blipFill>
          <a:blip r:embed="rId2"/>
          <a:stretch>
            <a:fillRect/>
          </a:stretch>
        </p:blipFill>
        <p:spPr>
          <a:xfrm>
            <a:off x="329783" y="1258638"/>
            <a:ext cx="4377041" cy="2626224"/>
          </a:xfrm>
          <a:prstGeom prst="rect">
            <a:avLst/>
          </a:prstGeom>
          <a:noFill/>
        </p:spPr>
      </p:pic>
      <p:sp>
        <p:nvSpPr>
          <p:cNvPr id="4" name="Text Placeholder 3">
            <a:extLst>
              <a:ext uri="{FF2B5EF4-FFF2-40B4-BE49-F238E27FC236}">
                <a16:creationId xmlns:a16="http://schemas.microsoft.com/office/drawing/2014/main" id="{2B3F4CC2-1AFB-D403-4975-911FC5D8F58D}"/>
              </a:ext>
            </a:extLst>
          </p:cNvPr>
          <p:cNvSpPr>
            <a:spLocks noGrp="1"/>
          </p:cNvSpPr>
          <p:nvPr>
            <p:ph idx="14"/>
          </p:nvPr>
        </p:nvSpPr>
        <p:spPr>
          <a:xfrm>
            <a:off x="4751389" y="1131888"/>
            <a:ext cx="3960611" cy="3208016"/>
          </a:xfrm>
        </p:spPr>
        <p:txBody>
          <a:bodyPr>
            <a:normAutofit/>
          </a:bodyPr>
          <a:lstStyle/>
          <a:p>
            <a:pPr fontAlgn="base">
              <a:buNone/>
            </a:pPr>
            <a:r>
              <a:rPr lang="en-US" b="0" i="0" dirty="0">
                <a:effectLst/>
              </a:rPr>
              <a:t>Springer Nature offers a </a:t>
            </a:r>
            <a:r>
              <a:rPr lang="en-US" i="0" dirty="0">
                <a:effectLst/>
              </a:rPr>
              <a:t>free</a:t>
            </a:r>
            <a:r>
              <a:rPr lang="en-US" b="0" i="0" dirty="0">
                <a:effectLst/>
              </a:rPr>
              <a:t> support service to make it easier for our authors to discover and apply for funding to cover APCs and BPCs:</a:t>
            </a:r>
            <a:endParaRPr lang="en-US" dirty="0"/>
          </a:p>
          <a:p>
            <a:pPr>
              <a:buNone/>
            </a:pPr>
            <a:r>
              <a:rPr lang="en-US" dirty="0">
                <a:hlinkClick r:id="rId3"/>
              </a:rPr>
              <a:t>springernature.com/gp/open-science/funding</a:t>
            </a:r>
            <a:endParaRPr lang="en-US" dirty="0"/>
          </a:p>
          <a:p>
            <a:pPr>
              <a:buNone/>
            </a:pPr>
            <a:endParaRPr lang="en-US" dirty="0"/>
          </a:p>
        </p:txBody>
      </p:sp>
      <p:sp>
        <p:nvSpPr>
          <p:cNvPr id="9" name="TextBox 8">
            <a:extLst>
              <a:ext uri="{FF2B5EF4-FFF2-40B4-BE49-F238E27FC236}">
                <a16:creationId xmlns:a16="http://schemas.microsoft.com/office/drawing/2014/main" id="{835436E0-2486-9655-4B98-B8CD5CD3000C}"/>
              </a:ext>
            </a:extLst>
          </p:cNvPr>
          <p:cNvSpPr txBox="1"/>
          <p:nvPr/>
        </p:nvSpPr>
        <p:spPr>
          <a:xfrm>
            <a:off x="418118" y="4037907"/>
            <a:ext cx="4572000" cy="646331"/>
          </a:xfrm>
          <a:prstGeom prst="rect">
            <a:avLst/>
          </a:prstGeom>
          <a:noFill/>
        </p:spPr>
        <p:txBody>
          <a:bodyPr wrap="square">
            <a:spAutoFit/>
          </a:bodyPr>
          <a:lstStyle/>
          <a:p>
            <a:pPr>
              <a:buNone/>
            </a:pPr>
            <a:r>
              <a:rPr lang="en-US" dirty="0"/>
              <a:t>For specific questions, email: </a:t>
            </a:r>
            <a:r>
              <a:rPr lang="en-US" dirty="0">
                <a:solidFill>
                  <a:srgbClr val="267E9E"/>
                </a:solidFill>
              </a:rPr>
              <a:t>OAfundingpolicy@springernature.com  </a:t>
            </a:r>
          </a:p>
        </p:txBody>
      </p:sp>
      <p:sp>
        <p:nvSpPr>
          <p:cNvPr id="11" name="TextBox 10">
            <a:extLst>
              <a:ext uri="{FF2B5EF4-FFF2-40B4-BE49-F238E27FC236}">
                <a16:creationId xmlns:a16="http://schemas.microsoft.com/office/drawing/2014/main" id="{93B9BDA0-6696-AFD1-76DC-8CBD2CAE813D}"/>
              </a:ext>
            </a:extLst>
          </p:cNvPr>
          <p:cNvSpPr txBox="1"/>
          <p:nvPr/>
        </p:nvSpPr>
        <p:spPr>
          <a:xfrm>
            <a:off x="4945870" y="2237415"/>
            <a:ext cx="3460463" cy="2123658"/>
          </a:xfrm>
          <a:prstGeom prst="rect">
            <a:avLst/>
          </a:prstGeom>
          <a:noFill/>
        </p:spPr>
        <p:txBody>
          <a:bodyPr wrap="square">
            <a:spAutoFit/>
          </a:bodyPr>
          <a:lstStyle/>
          <a:p>
            <a:pPr marL="171450" indent="-171450">
              <a:buFont typeface="Wingdings" panose="05000000000000000000" pitchFamily="2" charset="2"/>
              <a:buChar char="v"/>
            </a:pPr>
            <a:r>
              <a:rPr lang="en-US" sz="1200" dirty="0"/>
              <a:t>Provide information on OA funds that may be available to you</a:t>
            </a:r>
          </a:p>
          <a:p>
            <a:pPr marL="171450" indent="-171450">
              <a:buFont typeface="Wingdings" panose="05000000000000000000" pitchFamily="2" charset="2"/>
              <a:buChar char="v"/>
            </a:pPr>
            <a:r>
              <a:rPr lang="en-US" sz="1200" dirty="0">
                <a:effectLst/>
                <a:latin typeface="Aptos" panose="020B0004020202020204" pitchFamily="34" charset="0"/>
                <a:ea typeface="Aptos" panose="020B0004020202020204" pitchFamily="34" charset="0"/>
                <a:cs typeface="Arial" panose="020B0604020202020204" pitchFamily="34" charset="0"/>
              </a:rPr>
              <a:t>Direct you to the open access funding coordinator at your institution </a:t>
            </a:r>
          </a:p>
          <a:p>
            <a:pPr marL="171450" indent="-171450">
              <a:buFont typeface="Wingdings" panose="05000000000000000000" pitchFamily="2" charset="2"/>
              <a:buChar char="v"/>
            </a:pPr>
            <a:r>
              <a:rPr lang="en-US" sz="1200" dirty="0">
                <a:effectLst/>
                <a:latin typeface="Aptos" panose="020B0004020202020204" pitchFamily="34" charset="0"/>
                <a:ea typeface="Aptos" panose="020B0004020202020204" pitchFamily="34" charset="0"/>
                <a:cs typeface="Arial" panose="020B0604020202020204" pitchFamily="34" charset="0"/>
              </a:rPr>
              <a:t>Supply you with information required to complete funding applications</a:t>
            </a:r>
          </a:p>
          <a:p>
            <a:pPr marL="171450" indent="-171450">
              <a:buFont typeface="Wingdings" panose="05000000000000000000" pitchFamily="2" charset="2"/>
              <a:buChar char="v"/>
            </a:pPr>
            <a:r>
              <a:rPr lang="en-US" sz="1200" dirty="0">
                <a:effectLst/>
                <a:latin typeface="Aptos" panose="020B0004020202020204" pitchFamily="34" charset="0"/>
                <a:ea typeface="Aptos" panose="020B0004020202020204" pitchFamily="34" charset="0"/>
                <a:cs typeface="Arial" panose="020B0604020202020204" pitchFamily="34" charset="0"/>
              </a:rPr>
              <a:t>Offer personalized advice about the application process for your institution or funding body</a:t>
            </a:r>
          </a:p>
          <a:p>
            <a:pPr marL="171450" indent="-171450">
              <a:buFont typeface="Wingdings" panose="05000000000000000000" pitchFamily="2" charset="2"/>
              <a:buChar char="v"/>
            </a:pPr>
            <a:r>
              <a:rPr lang="en-US" sz="1200" dirty="0">
                <a:effectLst/>
                <a:latin typeface="Aptos" panose="020B0004020202020204" pitchFamily="34" charset="0"/>
                <a:ea typeface="Aptos" panose="020B0004020202020204" pitchFamily="34" charset="0"/>
                <a:cs typeface="Arial" panose="020B0604020202020204" pitchFamily="34" charset="0"/>
              </a:rPr>
              <a:t>Provide advice about compliance with funders' and institutions' OA policies</a:t>
            </a:r>
          </a:p>
        </p:txBody>
      </p:sp>
    </p:spTree>
    <p:extLst>
      <p:ext uri="{BB962C8B-B14F-4D97-AF65-F5344CB8AC3E}">
        <p14:creationId xmlns:p14="http://schemas.microsoft.com/office/powerpoint/2010/main" val="967811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785D0B-3DDF-C042-0553-CD2989C98989}"/>
              </a:ext>
            </a:extLst>
          </p:cNvPr>
          <p:cNvSpPr>
            <a:spLocks noGrp="1"/>
          </p:cNvSpPr>
          <p:nvPr>
            <p:ph type="title"/>
          </p:nvPr>
        </p:nvSpPr>
        <p:spPr>
          <a:xfrm>
            <a:off x="431799" y="1627200"/>
            <a:ext cx="2879725" cy="1724400"/>
          </a:xfrm>
        </p:spPr>
        <p:txBody>
          <a:bodyPr/>
          <a:lstStyle/>
          <a:p>
            <a:r>
              <a:rPr lang="de-CH" dirty="0"/>
              <a:t>THANK YOU</a:t>
            </a:r>
          </a:p>
        </p:txBody>
      </p:sp>
      <p:sp>
        <p:nvSpPr>
          <p:cNvPr id="3" name="Textplatzhalter 2">
            <a:extLst>
              <a:ext uri="{FF2B5EF4-FFF2-40B4-BE49-F238E27FC236}">
                <a16:creationId xmlns:a16="http://schemas.microsoft.com/office/drawing/2014/main" id="{3635B4E1-A7C6-4E34-2628-3CFB81E03B02}"/>
              </a:ext>
            </a:extLst>
          </p:cNvPr>
          <p:cNvSpPr>
            <a:spLocks noGrp="1"/>
          </p:cNvSpPr>
          <p:nvPr>
            <p:ph type="body" sz="quarter" idx="14"/>
          </p:nvPr>
        </p:nvSpPr>
        <p:spPr>
          <a:xfrm>
            <a:off x="4419600" y="1862137"/>
            <a:ext cx="2822438" cy="1724025"/>
          </a:xfrm>
        </p:spPr>
        <p:txBody>
          <a:bodyPr/>
          <a:lstStyle/>
          <a:p>
            <a:pPr lvl="0"/>
            <a:r>
              <a:rPr lang="en-GB" dirty="0">
                <a:solidFill>
                  <a:schemeClr val="bg1"/>
                </a:solidFill>
              </a:rPr>
              <a:t>Please email with any questions!</a:t>
            </a:r>
          </a:p>
          <a:p>
            <a:pPr lvl="0"/>
            <a:endParaRPr lang="en-GB" sz="1400" dirty="0">
              <a:solidFill>
                <a:schemeClr val="bg1"/>
              </a:solidFill>
            </a:endParaRPr>
          </a:p>
          <a:p>
            <a:pPr lvl="0"/>
            <a:r>
              <a:rPr lang="en-GB" sz="1400" dirty="0">
                <a:solidFill>
                  <a:schemeClr val="bg1"/>
                </a:solidFill>
              </a:rPr>
              <a:t>Lorraine Klimowich</a:t>
            </a:r>
          </a:p>
          <a:p>
            <a:pPr lvl="0"/>
            <a:r>
              <a:rPr lang="en-GB" dirty="0">
                <a:solidFill>
                  <a:schemeClr val="bg1"/>
                </a:solidFill>
              </a:rPr>
              <a:t>Lorraine.Klimowich@springer.com</a:t>
            </a:r>
            <a:endParaRPr lang="de-DE" sz="1400" dirty="0"/>
          </a:p>
        </p:txBody>
      </p:sp>
      <p:sp>
        <p:nvSpPr>
          <p:cNvPr id="7" name="AutoShape 2" descr="QR code for email">
            <a:extLst>
              <a:ext uri="{FF2B5EF4-FFF2-40B4-BE49-F238E27FC236}">
                <a16:creationId xmlns:a16="http://schemas.microsoft.com/office/drawing/2014/main" id="{CD46C986-929C-1C4D-466F-089E84A0B1D6}"/>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25B1CA5F-9947-92E9-8A92-5BFE6C23E69E}"/>
              </a:ext>
            </a:extLst>
          </p:cNvPr>
          <p:cNvPicPr>
            <a:picLocks noChangeAspect="1"/>
          </p:cNvPicPr>
          <p:nvPr/>
        </p:nvPicPr>
        <p:blipFill>
          <a:blip r:embed="rId2"/>
          <a:stretch>
            <a:fillRect/>
          </a:stretch>
        </p:blipFill>
        <p:spPr>
          <a:xfrm>
            <a:off x="2411760" y="2984906"/>
            <a:ext cx="1202511" cy="1202511"/>
          </a:xfrm>
          <a:prstGeom prst="rect">
            <a:avLst/>
          </a:prstGeom>
        </p:spPr>
      </p:pic>
    </p:spTree>
    <p:extLst>
      <p:ext uri="{BB962C8B-B14F-4D97-AF65-F5344CB8AC3E}">
        <p14:creationId xmlns:p14="http://schemas.microsoft.com/office/powerpoint/2010/main" val="2908087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C47AA2-97FD-4376-99D9-1F70B2B0CD01}"/>
              </a:ext>
            </a:extLst>
          </p:cNvPr>
          <p:cNvSpPr>
            <a:spLocks noGrp="1"/>
          </p:cNvSpPr>
          <p:nvPr>
            <p:ph type="title"/>
          </p:nvPr>
        </p:nvSpPr>
        <p:spPr/>
        <p:txBody>
          <a:bodyPr/>
          <a:lstStyle/>
          <a:p>
            <a:r>
              <a:rPr lang="de-CH" dirty="0"/>
              <a:t>Introduction</a:t>
            </a:r>
          </a:p>
        </p:txBody>
      </p:sp>
      <p:sp>
        <p:nvSpPr>
          <p:cNvPr id="3" name="Textplatzhalter 2">
            <a:extLst>
              <a:ext uri="{FF2B5EF4-FFF2-40B4-BE49-F238E27FC236}">
                <a16:creationId xmlns:a16="http://schemas.microsoft.com/office/drawing/2014/main" id="{9F3C60E0-7FA1-92DD-888A-09498DCCE34E}"/>
              </a:ext>
            </a:extLst>
          </p:cNvPr>
          <p:cNvSpPr>
            <a:spLocks noGrp="1"/>
          </p:cNvSpPr>
          <p:nvPr>
            <p:ph type="body" sz="quarter" idx="10"/>
          </p:nvPr>
        </p:nvSpPr>
        <p:spPr/>
        <p:txBody>
          <a:bodyPr/>
          <a:lstStyle/>
          <a:p>
            <a:r>
              <a:rPr lang="de-CH" dirty="0"/>
              <a:t>1</a:t>
            </a:r>
          </a:p>
        </p:txBody>
      </p:sp>
    </p:spTree>
    <p:extLst>
      <p:ext uri="{BB962C8B-B14F-4D97-AF65-F5344CB8AC3E}">
        <p14:creationId xmlns:p14="http://schemas.microsoft.com/office/powerpoint/2010/main" val="1424036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75FD8AAF-9C28-4279-905B-F4E7D9DCCF11}"/>
              </a:ext>
            </a:extLst>
          </p:cNvPr>
          <p:cNvSpPr>
            <a:spLocks noGrp="1"/>
          </p:cNvSpPr>
          <p:nvPr>
            <p:ph type="sldNum" sz="quarter" idx="12"/>
          </p:nvPr>
        </p:nvSpPr>
        <p:spPr>
          <a:xfrm>
            <a:off x="8406333" y="279786"/>
            <a:ext cx="531638" cy="312351"/>
          </a:xfrm>
        </p:spPr>
        <p:txBody>
          <a:bodyPr anchor="ctr">
            <a:normAutofit/>
          </a:bodyPr>
          <a:lstStyle/>
          <a:p>
            <a:pPr>
              <a:spcAft>
                <a:spcPts val="600"/>
              </a:spcAft>
            </a:pPr>
            <a:fld id="{12D116C6-9D10-D44E-AA23-7E3CFF1AD8CE}" type="slidenum">
              <a:rPr lang="en-US" smtClean="0"/>
              <a:pPr>
                <a:spcAft>
                  <a:spcPts val="600"/>
                </a:spcAft>
              </a:pPr>
              <a:t>4</a:t>
            </a:fld>
            <a:endParaRPr lang="en-US"/>
          </a:p>
        </p:txBody>
      </p:sp>
      <p:sp>
        <p:nvSpPr>
          <p:cNvPr id="2" name="Titel 1">
            <a:extLst>
              <a:ext uri="{FF2B5EF4-FFF2-40B4-BE49-F238E27FC236}">
                <a16:creationId xmlns:a16="http://schemas.microsoft.com/office/drawing/2014/main" id="{35C7B082-EB4B-E741-DB37-6BC7C574544E}"/>
              </a:ext>
            </a:extLst>
          </p:cNvPr>
          <p:cNvSpPr>
            <a:spLocks noGrp="1"/>
          </p:cNvSpPr>
          <p:nvPr>
            <p:ph type="title"/>
          </p:nvPr>
        </p:nvSpPr>
        <p:spPr>
          <a:xfrm>
            <a:off x="436549" y="273844"/>
            <a:ext cx="7886700" cy="329471"/>
          </a:xfrm>
        </p:spPr>
        <p:txBody>
          <a:bodyPr anchor="ctr">
            <a:normAutofit/>
          </a:bodyPr>
          <a:lstStyle/>
          <a:p>
            <a:r>
              <a:rPr lang="en-US" dirty="0"/>
              <a:t>INTRODUCTION</a:t>
            </a:r>
            <a:endParaRPr lang="de-CH" dirty="0"/>
          </a:p>
        </p:txBody>
      </p:sp>
      <p:sp>
        <p:nvSpPr>
          <p:cNvPr id="4" name="Inhaltsplatzhalter 3">
            <a:extLst>
              <a:ext uri="{FF2B5EF4-FFF2-40B4-BE49-F238E27FC236}">
                <a16:creationId xmlns:a16="http://schemas.microsoft.com/office/drawing/2014/main" id="{3F55EDDA-2EB2-9893-013D-DEEA1591B80F}"/>
              </a:ext>
            </a:extLst>
          </p:cNvPr>
          <p:cNvSpPr>
            <a:spLocks noGrp="1"/>
          </p:cNvSpPr>
          <p:nvPr>
            <p:ph idx="13"/>
          </p:nvPr>
        </p:nvSpPr>
        <p:spPr>
          <a:xfrm>
            <a:off x="453773" y="718290"/>
            <a:ext cx="3957013" cy="3208016"/>
          </a:xfrm>
        </p:spPr>
        <p:txBody>
          <a:bodyPr>
            <a:normAutofit lnSpcReduction="10000"/>
          </a:bodyPr>
          <a:lstStyle/>
          <a:p>
            <a:endParaRPr lang="de-CH" b="0" dirty="0">
              <a:solidFill>
                <a:schemeClr val="tx1"/>
              </a:solidFill>
            </a:endParaRPr>
          </a:p>
          <a:p>
            <a:pPr marL="166688" lvl="2" indent="-166688" rtl="0">
              <a:spcBef>
                <a:spcPts val="450"/>
              </a:spcBef>
              <a:spcAft>
                <a:spcPts val="0"/>
              </a:spcAft>
              <a:buClr>
                <a:schemeClr val="accent2"/>
              </a:buClr>
              <a:buSzPts val="1500"/>
              <a:buChar char="•"/>
            </a:pPr>
            <a:r>
              <a:rPr lang="en-GB" dirty="0">
                <a:solidFill>
                  <a:schemeClr val="tx1"/>
                </a:solidFill>
                <a:latin typeface="+mn-lt"/>
              </a:rPr>
              <a:t>Established in 1842, </a:t>
            </a:r>
            <a:r>
              <a:rPr lang="en-US" b="1" i="0" dirty="0">
                <a:solidFill>
                  <a:schemeClr val="tx1"/>
                </a:solidFill>
                <a:effectLst/>
                <a:latin typeface="+mn-lt"/>
              </a:rPr>
              <a:t>Springer</a:t>
            </a:r>
            <a:r>
              <a:rPr lang="en-US" b="0" i="0" dirty="0">
                <a:solidFill>
                  <a:schemeClr val="tx1"/>
                </a:solidFill>
                <a:effectLst/>
                <a:latin typeface="+mn-lt"/>
              </a:rPr>
              <a:t> publishes over 2,900 journals and 300,000 books in English and German, across science, technology, medicine, humanities and business</a:t>
            </a:r>
          </a:p>
          <a:p>
            <a:pPr marL="166688" lvl="2" indent="-166688" rtl="0">
              <a:spcBef>
                <a:spcPts val="450"/>
              </a:spcBef>
              <a:spcAft>
                <a:spcPts val="0"/>
              </a:spcAft>
              <a:buClr>
                <a:schemeClr val="accent2"/>
              </a:buClr>
              <a:buSzPts val="1500"/>
              <a:buChar char="•"/>
            </a:pPr>
            <a:r>
              <a:rPr lang="en-US" dirty="0">
                <a:solidFill>
                  <a:schemeClr val="tx1"/>
                </a:solidFill>
                <a:latin typeface="+mn-lt"/>
              </a:rPr>
              <a:t>Springer Nature was created in May 2015 through the combination of Nature Publishing Group, Macmillan Education and Springer </a:t>
            </a:r>
            <a:r>
              <a:rPr lang="en-US" dirty="0" err="1">
                <a:solidFill>
                  <a:schemeClr val="tx1"/>
                </a:solidFill>
                <a:latin typeface="+mn-lt"/>
              </a:rPr>
              <a:t>Science+Business</a:t>
            </a:r>
            <a:r>
              <a:rPr lang="en-US" dirty="0">
                <a:solidFill>
                  <a:schemeClr val="tx1"/>
                </a:solidFill>
                <a:latin typeface="+mn-lt"/>
              </a:rPr>
              <a:t> Media</a:t>
            </a:r>
            <a:endParaRPr lang="de-CH" dirty="0">
              <a:solidFill>
                <a:schemeClr val="tx1"/>
              </a:solidFill>
              <a:latin typeface="+mn-lt"/>
            </a:endParaRPr>
          </a:p>
          <a:p>
            <a:pPr marL="166688" lvl="2" indent="-166688" rtl="0">
              <a:spcBef>
                <a:spcPts val="450"/>
              </a:spcBef>
              <a:spcAft>
                <a:spcPts val="0"/>
              </a:spcAft>
              <a:buClr>
                <a:schemeClr val="accent2"/>
              </a:buClr>
              <a:buSzPts val="1500"/>
              <a:buChar char="•"/>
            </a:pPr>
            <a:r>
              <a:rPr lang="en-US" dirty="0">
                <a:solidFill>
                  <a:schemeClr val="tx1"/>
                </a:solidFill>
                <a:latin typeface="+mn-lt"/>
              </a:rPr>
              <a:t>We have more than 9,400 employees operating in 40+ countries worldwide</a:t>
            </a:r>
          </a:p>
          <a:p>
            <a:pPr marL="166688" lvl="2" indent="-166688" rtl="0">
              <a:spcBef>
                <a:spcPts val="450"/>
              </a:spcBef>
              <a:spcAft>
                <a:spcPts val="0"/>
              </a:spcAft>
              <a:buClr>
                <a:schemeClr val="accent2"/>
              </a:buClr>
              <a:buSzPts val="1500"/>
              <a:buChar char="•"/>
            </a:pPr>
            <a:r>
              <a:rPr lang="en-US" dirty="0">
                <a:solidFill>
                  <a:schemeClr val="tx1"/>
                </a:solidFill>
                <a:latin typeface="+mn-lt"/>
              </a:rPr>
              <a:t>My remit includes </a:t>
            </a:r>
            <a:r>
              <a:rPr lang="en-GB" sz="1400" dirty="0"/>
              <a:t>all subdisciplines and book types in: </a:t>
            </a:r>
          </a:p>
          <a:p>
            <a:pPr marL="342900" lvl="3" indent="-166688">
              <a:spcBef>
                <a:spcPts val="450"/>
              </a:spcBef>
              <a:buClr>
                <a:schemeClr val="accent2"/>
              </a:buClr>
              <a:buSzPts val="1500"/>
            </a:pPr>
            <a:r>
              <a:rPr lang="en-GB" dirty="0"/>
              <a:t>Economics</a:t>
            </a:r>
          </a:p>
          <a:p>
            <a:pPr marL="342900" lvl="3" indent="-166688">
              <a:spcBef>
                <a:spcPts val="450"/>
              </a:spcBef>
              <a:buClr>
                <a:schemeClr val="accent2"/>
              </a:buClr>
              <a:buSzPts val="1500"/>
            </a:pPr>
            <a:r>
              <a:rPr lang="en-GB" dirty="0"/>
              <a:t>political science/IR</a:t>
            </a:r>
          </a:p>
          <a:p>
            <a:pPr marL="342900" lvl="3" indent="-166688">
              <a:spcBef>
                <a:spcPts val="450"/>
              </a:spcBef>
              <a:buClr>
                <a:schemeClr val="accent2"/>
              </a:buClr>
              <a:buSzPts val="1500"/>
            </a:pPr>
            <a:r>
              <a:rPr lang="en-GB" dirty="0"/>
              <a:t>public administration </a:t>
            </a:r>
            <a:endParaRPr lang="en-US" dirty="0">
              <a:solidFill>
                <a:schemeClr val="tx1"/>
              </a:solidFill>
              <a:latin typeface="+mn-lt"/>
            </a:endParaRPr>
          </a:p>
          <a:p>
            <a:pPr marL="166688" lvl="2" indent="-166688" rtl="0">
              <a:spcBef>
                <a:spcPts val="450"/>
              </a:spcBef>
              <a:spcAft>
                <a:spcPts val="0"/>
              </a:spcAft>
              <a:buClr>
                <a:schemeClr val="accent2"/>
              </a:buClr>
              <a:buSzPts val="1500"/>
              <a:buChar char="•"/>
            </a:pPr>
            <a:endParaRPr lang="en-US" dirty="0">
              <a:solidFill>
                <a:schemeClr val="tx1"/>
              </a:solidFill>
              <a:latin typeface="+mn-lt"/>
            </a:endParaRPr>
          </a:p>
        </p:txBody>
      </p:sp>
      <p:pic>
        <p:nvPicPr>
          <p:cNvPr id="6" name="Graphic 5">
            <a:extLst>
              <a:ext uri="{FF2B5EF4-FFF2-40B4-BE49-F238E27FC236}">
                <a16:creationId xmlns:a16="http://schemas.microsoft.com/office/drawing/2014/main" id="{86641DF7-8587-13C2-2180-810A193C16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06206" y="860211"/>
            <a:ext cx="3799226" cy="1690207"/>
          </a:xfrm>
          <a:prstGeom prst="rect">
            <a:avLst/>
          </a:prstGeom>
        </p:spPr>
      </p:pic>
      <p:pic>
        <p:nvPicPr>
          <p:cNvPr id="7" name="Picture 6">
            <a:extLst>
              <a:ext uri="{FF2B5EF4-FFF2-40B4-BE49-F238E27FC236}">
                <a16:creationId xmlns:a16="http://schemas.microsoft.com/office/drawing/2014/main" id="{E7150D32-854A-5B82-F0FA-FA6DAEF341B3}"/>
              </a:ext>
            </a:extLst>
          </p:cNvPr>
          <p:cNvPicPr>
            <a:picLocks noChangeAspect="1"/>
          </p:cNvPicPr>
          <p:nvPr/>
        </p:nvPicPr>
        <p:blipFill>
          <a:blip r:embed="rId5"/>
          <a:stretch>
            <a:fillRect/>
          </a:stretch>
        </p:blipFill>
        <p:spPr>
          <a:xfrm>
            <a:off x="3275856" y="3566611"/>
            <a:ext cx="768163" cy="719390"/>
          </a:xfrm>
          <a:prstGeom prst="rect">
            <a:avLst/>
          </a:prstGeom>
        </p:spPr>
      </p:pic>
      <p:pic>
        <p:nvPicPr>
          <p:cNvPr id="10" name="Graphic 9">
            <a:extLst>
              <a:ext uri="{FF2B5EF4-FFF2-40B4-BE49-F238E27FC236}">
                <a16:creationId xmlns:a16="http://schemas.microsoft.com/office/drawing/2014/main" id="{992BF4B8-4F98-974A-F21A-41AA5068C0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27513" y="2541265"/>
            <a:ext cx="3533353" cy="1306450"/>
          </a:xfrm>
          <a:prstGeom prst="rect">
            <a:avLst/>
          </a:prstGeom>
        </p:spPr>
      </p:pic>
    </p:spTree>
    <p:extLst>
      <p:ext uri="{BB962C8B-B14F-4D97-AF65-F5344CB8AC3E}">
        <p14:creationId xmlns:p14="http://schemas.microsoft.com/office/powerpoint/2010/main" val="248691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AACFA5-EED8-106F-C33F-5F2EADEDB1F1}"/>
              </a:ext>
            </a:extLst>
          </p:cNvPr>
          <p:cNvSpPr>
            <a:spLocks noGrp="1"/>
          </p:cNvSpPr>
          <p:nvPr>
            <p:ph type="title"/>
          </p:nvPr>
        </p:nvSpPr>
        <p:spPr/>
        <p:txBody>
          <a:bodyPr/>
          <a:lstStyle/>
          <a:p>
            <a:r>
              <a:rPr lang="de-CH" dirty="0"/>
              <a:t>BOOK PUBLISHING</a:t>
            </a:r>
          </a:p>
        </p:txBody>
      </p:sp>
      <p:sp>
        <p:nvSpPr>
          <p:cNvPr id="3" name="Textplatzhalter 2">
            <a:extLst>
              <a:ext uri="{FF2B5EF4-FFF2-40B4-BE49-F238E27FC236}">
                <a16:creationId xmlns:a16="http://schemas.microsoft.com/office/drawing/2014/main" id="{73E06637-ABD8-C265-F32E-54918C022C28}"/>
              </a:ext>
            </a:extLst>
          </p:cNvPr>
          <p:cNvSpPr>
            <a:spLocks noGrp="1"/>
          </p:cNvSpPr>
          <p:nvPr>
            <p:ph type="body" sz="quarter" idx="10"/>
          </p:nvPr>
        </p:nvSpPr>
        <p:spPr/>
        <p:txBody>
          <a:bodyPr/>
          <a:lstStyle/>
          <a:p>
            <a:r>
              <a:rPr lang="de-CH" dirty="0"/>
              <a:t>2</a:t>
            </a:r>
          </a:p>
        </p:txBody>
      </p:sp>
    </p:spTree>
    <p:extLst>
      <p:ext uri="{BB962C8B-B14F-4D97-AF65-F5344CB8AC3E}">
        <p14:creationId xmlns:p14="http://schemas.microsoft.com/office/powerpoint/2010/main" val="3022720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60608-AF41-EF33-26D6-250FF77E4F37}"/>
              </a:ext>
            </a:extLst>
          </p:cNvPr>
          <p:cNvSpPr>
            <a:spLocks noGrp="1"/>
          </p:cNvSpPr>
          <p:nvPr>
            <p:ph type="ctrTitle"/>
          </p:nvPr>
        </p:nvSpPr>
        <p:spPr>
          <a:xfrm>
            <a:off x="353462" y="189566"/>
            <a:ext cx="7910482" cy="230466"/>
          </a:xfrm>
        </p:spPr>
        <p:txBody>
          <a:bodyPr/>
          <a:lstStyle/>
          <a:p>
            <a:r>
              <a:rPr lang="en-US" dirty="0"/>
              <a:t>KEY BOOK SERIES</a:t>
            </a:r>
          </a:p>
        </p:txBody>
      </p:sp>
      <p:pic>
        <p:nvPicPr>
          <p:cNvPr id="6" name="Content Placeholder 5">
            <a:extLst>
              <a:ext uri="{FF2B5EF4-FFF2-40B4-BE49-F238E27FC236}">
                <a16:creationId xmlns:a16="http://schemas.microsoft.com/office/drawing/2014/main" id="{49136D36-0CEC-5012-D009-780CF08B98B1}"/>
              </a:ext>
            </a:extLst>
          </p:cNvPr>
          <p:cNvPicPr>
            <a:picLocks noGrp="1" noChangeAspect="1"/>
          </p:cNvPicPr>
          <p:nvPr>
            <p:ph idx="13"/>
          </p:nvPr>
        </p:nvPicPr>
        <p:blipFill>
          <a:blip r:embed="rId3"/>
          <a:stretch>
            <a:fillRect/>
          </a:stretch>
        </p:blipFill>
        <p:spPr>
          <a:xfrm>
            <a:off x="3833614" y="2788753"/>
            <a:ext cx="1314450" cy="1962150"/>
          </a:xfrm>
          <a:prstGeom prst="rect">
            <a:avLst/>
          </a:prstGeom>
        </p:spPr>
      </p:pic>
      <p:sp>
        <p:nvSpPr>
          <p:cNvPr id="5" name="Slide Number Placeholder 4">
            <a:extLst>
              <a:ext uri="{FF2B5EF4-FFF2-40B4-BE49-F238E27FC236}">
                <a16:creationId xmlns:a16="http://schemas.microsoft.com/office/drawing/2014/main" id="{932F8C8E-AD03-48F9-C54C-69DA9D4F27B4}"/>
              </a:ext>
            </a:extLst>
          </p:cNvPr>
          <p:cNvSpPr>
            <a:spLocks noGrp="1"/>
          </p:cNvSpPr>
          <p:nvPr>
            <p:ph type="sldNum" sz="quarter" idx="12"/>
          </p:nvPr>
        </p:nvSpPr>
        <p:spPr/>
        <p:txBody>
          <a:bodyPr/>
          <a:lstStyle/>
          <a:p>
            <a:fld id="{12D116C6-9D10-D44E-AA23-7E3CFF1AD8CE}" type="slidenum">
              <a:rPr lang="en-US" smtClean="0"/>
              <a:pPr/>
              <a:t>6</a:t>
            </a:fld>
            <a:endParaRPr lang="en-US" dirty="0"/>
          </a:p>
        </p:txBody>
      </p:sp>
      <p:pic>
        <p:nvPicPr>
          <p:cNvPr id="7" name="Picture 6">
            <a:extLst>
              <a:ext uri="{FF2B5EF4-FFF2-40B4-BE49-F238E27FC236}">
                <a16:creationId xmlns:a16="http://schemas.microsoft.com/office/drawing/2014/main" id="{69E491C9-E0A7-DAEF-5457-E9CBA07EE0F7}"/>
              </a:ext>
            </a:extLst>
          </p:cNvPr>
          <p:cNvPicPr>
            <a:picLocks noChangeAspect="1"/>
          </p:cNvPicPr>
          <p:nvPr/>
        </p:nvPicPr>
        <p:blipFill>
          <a:blip r:embed="rId4"/>
          <a:stretch>
            <a:fillRect/>
          </a:stretch>
        </p:blipFill>
        <p:spPr>
          <a:xfrm>
            <a:off x="2177430" y="2787774"/>
            <a:ext cx="1314450" cy="1962150"/>
          </a:xfrm>
          <a:prstGeom prst="rect">
            <a:avLst/>
          </a:prstGeom>
        </p:spPr>
      </p:pic>
      <p:pic>
        <p:nvPicPr>
          <p:cNvPr id="8" name="Picture 7">
            <a:extLst>
              <a:ext uri="{FF2B5EF4-FFF2-40B4-BE49-F238E27FC236}">
                <a16:creationId xmlns:a16="http://schemas.microsoft.com/office/drawing/2014/main" id="{F3E68DFD-D85D-1394-7BD1-3ECCDB74AE6F}"/>
              </a:ext>
            </a:extLst>
          </p:cNvPr>
          <p:cNvPicPr>
            <a:picLocks noChangeAspect="1"/>
          </p:cNvPicPr>
          <p:nvPr/>
        </p:nvPicPr>
        <p:blipFill>
          <a:blip r:embed="rId5"/>
          <a:stretch>
            <a:fillRect/>
          </a:stretch>
        </p:blipFill>
        <p:spPr>
          <a:xfrm>
            <a:off x="3833614" y="575672"/>
            <a:ext cx="1314450" cy="1971675"/>
          </a:xfrm>
          <a:prstGeom prst="rect">
            <a:avLst/>
          </a:prstGeom>
        </p:spPr>
      </p:pic>
      <p:pic>
        <p:nvPicPr>
          <p:cNvPr id="9" name="Picture 8">
            <a:extLst>
              <a:ext uri="{FF2B5EF4-FFF2-40B4-BE49-F238E27FC236}">
                <a16:creationId xmlns:a16="http://schemas.microsoft.com/office/drawing/2014/main" id="{C35F0D96-CE0A-8C14-5E4D-1E5A4A35C11E}"/>
              </a:ext>
            </a:extLst>
          </p:cNvPr>
          <p:cNvPicPr>
            <a:picLocks noChangeAspect="1"/>
          </p:cNvPicPr>
          <p:nvPr/>
        </p:nvPicPr>
        <p:blipFill>
          <a:blip r:embed="rId6"/>
          <a:stretch>
            <a:fillRect/>
          </a:stretch>
        </p:blipFill>
        <p:spPr>
          <a:xfrm>
            <a:off x="7217990" y="2787774"/>
            <a:ext cx="1314450" cy="1962150"/>
          </a:xfrm>
          <a:prstGeom prst="rect">
            <a:avLst/>
          </a:prstGeom>
        </p:spPr>
      </p:pic>
      <p:pic>
        <p:nvPicPr>
          <p:cNvPr id="12" name="Picture 11" descr="A book cover with white text&#10;&#10;AI-generated content may be incorrect.">
            <a:extLst>
              <a:ext uri="{FF2B5EF4-FFF2-40B4-BE49-F238E27FC236}">
                <a16:creationId xmlns:a16="http://schemas.microsoft.com/office/drawing/2014/main" id="{AE6D772F-1A08-1EEC-FC5A-9B78C03B8FE9}"/>
              </a:ext>
            </a:extLst>
          </p:cNvPr>
          <p:cNvPicPr>
            <a:picLocks noChangeAspect="1"/>
          </p:cNvPicPr>
          <p:nvPr/>
        </p:nvPicPr>
        <p:blipFill>
          <a:blip r:embed="rId7"/>
          <a:stretch>
            <a:fillRect/>
          </a:stretch>
        </p:blipFill>
        <p:spPr>
          <a:xfrm>
            <a:off x="2183232" y="545126"/>
            <a:ext cx="1308648" cy="1971675"/>
          </a:xfrm>
          <a:prstGeom prst="rect">
            <a:avLst/>
          </a:prstGeom>
        </p:spPr>
      </p:pic>
      <p:pic>
        <p:nvPicPr>
          <p:cNvPr id="13" name="Picture 12">
            <a:extLst>
              <a:ext uri="{FF2B5EF4-FFF2-40B4-BE49-F238E27FC236}">
                <a16:creationId xmlns:a16="http://schemas.microsoft.com/office/drawing/2014/main" id="{AF1A57C9-F620-E636-7BA3-5573A5281467}"/>
              </a:ext>
            </a:extLst>
          </p:cNvPr>
          <p:cNvPicPr>
            <a:picLocks noChangeAspect="1"/>
          </p:cNvPicPr>
          <p:nvPr/>
        </p:nvPicPr>
        <p:blipFill>
          <a:blip r:embed="rId8"/>
          <a:stretch>
            <a:fillRect/>
          </a:stretch>
        </p:blipFill>
        <p:spPr>
          <a:xfrm>
            <a:off x="5489798" y="557842"/>
            <a:ext cx="1314450" cy="1962150"/>
          </a:xfrm>
          <a:prstGeom prst="rect">
            <a:avLst/>
          </a:prstGeom>
        </p:spPr>
      </p:pic>
      <p:pic>
        <p:nvPicPr>
          <p:cNvPr id="14" name="Picture 13">
            <a:extLst>
              <a:ext uri="{FF2B5EF4-FFF2-40B4-BE49-F238E27FC236}">
                <a16:creationId xmlns:a16="http://schemas.microsoft.com/office/drawing/2014/main" id="{F7249763-0937-04EA-F79D-56E90BF6D3A0}"/>
              </a:ext>
            </a:extLst>
          </p:cNvPr>
          <p:cNvPicPr>
            <a:picLocks noChangeAspect="1"/>
          </p:cNvPicPr>
          <p:nvPr/>
        </p:nvPicPr>
        <p:blipFill>
          <a:blip r:embed="rId9"/>
          <a:stretch>
            <a:fillRect/>
          </a:stretch>
        </p:blipFill>
        <p:spPr>
          <a:xfrm>
            <a:off x="449238" y="549889"/>
            <a:ext cx="1314450" cy="1962150"/>
          </a:xfrm>
          <a:prstGeom prst="rect">
            <a:avLst/>
          </a:prstGeom>
        </p:spPr>
      </p:pic>
      <p:pic>
        <p:nvPicPr>
          <p:cNvPr id="15" name="Picture 14">
            <a:extLst>
              <a:ext uri="{FF2B5EF4-FFF2-40B4-BE49-F238E27FC236}">
                <a16:creationId xmlns:a16="http://schemas.microsoft.com/office/drawing/2014/main" id="{2A281E45-4740-F079-4605-B3FA3D7C80AB}"/>
              </a:ext>
            </a:extLst>
          </p:cNvPr>
          <p:cNvPicPr>
            <a:picLocks noChangeAspect="1"/>
          </p:cNvPicPr>
          <p:nvPr/>
        </p:nvPicPr>
        <p:blipFill>
          <a:blip r:embed="rId10"/>
          <a:stretch>
            <a:fillRect/>
          </a:stretch>
        </p:blipFill>
        <p:spPr>
          <a:xfrm>
            <a:off x="449238" y="2787774"/>
            <a:ext cx="1314450" cy="1962150"/>
          </a:xfrm>
          <a:prstGeom prst="rect">
            <a:avLst/>
          </a:prstGeom>
        </p:spPr>
      </p:pic>
      <p:pic>
        <p:nvPicPr>
          <p:cNvPr id="16" name="Picture 15">
            <a:extLst>
              <a:ext uri="{FF2B5EF4-FFF2-40B4-BE49-F238E27FC236}">
                <a16:creationId xmlns:a16="http://schemas.microsoft.com/office/drawing/2014/main" id="{43800707-3E23-DB12-5253-B0A8763052C1}"/>
              </a:ext>
            </a:extLst>
          </p:cNvPr>
          <p:cNvPicPr>
            <a:picLocks noChangeAspect="1"/>
          </p:cNvPicPr>
          <p:nvPr/>
        </p:nvPicPr>
        <p:blipFill>
          <a:blip r:embed="rId11"/>
          <a:stretch>
            <a:fillRect/>
          </a:stretch>
        </p:blipFill>
        <p:spPr>
          <a:xfrm>
            <a:off x="5489798" y="2787774"/>
            <a:ext cx="1314450" cy="1962150"/>
          </a:xfrm>
          <a:prstGeom prst="rect">
            <a:avLst/>
          </a:prstGeom>
        </p:spPr>
      </p:pic>
      <p:pic>
        <p:nvPicPr>
          <p:cNvPr id="17" name="Picture 16">
            <a:extLst>
              <a:ext uri="{FF2B5EF4-FFF2-40B4-BE49-F238E27FC236}">
                <a16:creationId xmlns:a16="http://schemas.microsoft.com/office/drawing/2014/main" id="{26F0E81E-5FD2-50EA-424A-8C39D8293F9F}"/>
              </a:ext>
            </a:extLst>
          </p:cNvPr>
          <p:cNvPicPr>
            <a:picLocks noChangeAspect="1"/>
          </p:cNvPicPr>
          <p:nvPr/>
        </p:nvPicPr>
        <p:blipFill>
          <a:blip r:embed="rId12"/>
          <a:stretch>
            <a:fillRect/>
          </a:stretch>
        </p:blipFill>
        <p:spPr>
          <a:xfrm>
            <a:off x="7217990" y="553923"/>
            <a:ext cx="1314450" cy="1962150"/>
          </a:xfrm>
          <a:prstGeom prst="rect">
            <a:avLst/>
          </a:prstGeom>
        </p:spPr>
      </p:pic>
    </p:spTree>
    <p:extLst>
      <p:ext uri="{BB962C8B-B14F-4D97-AF65-F5344CB8AC3E}">
        <p14:creationId xmlns:p14="http://schemas.microsoft.com/office/powerpoint/2010/main" val="1677650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D3AE4-B82C-A194-2343-C88E6FD5FDE4}"/>
              </a:ext>
            </a:extLst>
          </p:cNvPr>
          <p:cNvSpPr>
            <a:spLocks noGrp="1"/>
          </p:cNvSpPr>
          <p:nvPr>
            <p:ph type="ctrTitle"/>
          </p:nvPr>
        </p:nvSpPr>
        <p:spPr>
          <a:xfrm>
            <a:off x="192179" y="158843"/>
            <a:ext cx="7910482" cy="230466"/>
          </a:xfrm>
        </p:spPr>
        <p:txBody>
          <a:bodyPr/>
          <a:lstStyle/>
          <a:p>
            <a:r>
              <a:rPr lang="en-US" dirty="0"/>
              <a:t>SELECTED TITLE HIGHLIGHTS</a:t>
            </a:r>
          </a:p>
        </p:txBody>
      </p:sp>
      <p:sp>
        <p:nvSpPr>
          <p:cNvPr id="5" name="Slide Number Placeholder 4">
            <a:extLst>
              <a:ext uri="{FF2B5EF4-FFF2-40B4-BE49-F238E27FC236}">
                <a16:creationId xmlns:a16="http://schemas.microsoft.com/office/drawing/2014/main" id="{A4AB08AA-B184-7F1D-9D6B-864F9FC63950}"/>
              </a:ext>
            </a:extLst>
          </p:cNvPr>
          <p:cNvSpPr>
            <a:spLocks noGrp="1"/>
          </p:cNvSpPr>
          <p:nvPr>
            <p:ph type="sldNum" sz="quarter" idx="12"/>
          </p:nvPr>
        </p:nvSpPr>
        <p:spPr/>
        <p:txBody>
          <a:bodyPr/>
          <a:lstStyle/>
          <a:p>
            <a:fld id="{12D116C6-9D10-D44E-AA23-7E3CFF1AD8CE}" type="slidenum">
              <a:rPr lang="en-US" smtClean="0"/>
              <a:pPr/>
              <a:t>7</a:t>
            </a:fld>
            <a:endParaRPr lang="en-US" dirty="0"/>
          </a:p>
        </p:txBody>
      </p:sp>
      <p:pic>
        <p:nvPicPr>
          <p:cNvPr id="8" name="Content Placeholder 7">
            <a:extLst>
              <a:ext uri="{FF2B5EF4-FFF2-40B4-BE49-F238E27FC236}">
                <a16:creationId xmlns:a16="http://schemas.microsoft.com/office/drawing/2014/main" id="{A6337B31-93DE-BD26-D882-A4ED470429FB}"/>
              </a:ext>
            </a:extLst>
          </p:cNvPr>
          <p:cNvPicPr>
            <a:picLocks noGrp="1" noChangeAspect="1"/>
          </p:cNvPicPr>
          <p:nvPr>
            <p:ph idx="13"/>
          </p:nvPr>
        </p:nvPicPr>
        <p:blipFill>
          <a:blip r:embed="rId2"/>
          <a:stretch>
            <a:fillRect/>
          </a:stretch>
        </p:blipFill>
        <p:spPr>
          <a:xfrm>
            <a:off x="167904" y="740088"/>
            <a:ext cx="1178829" cy="1831662"/>
          </a:xfrm>
          <a:prstGeom prst="rect">
            <a:avLst/>
          </a:prstGeom>
        </p:spPr>
      </p:pic>
      <p:sp>
        <p:nvSpPr>
          <p:cNvPr id="9" name="Textfeld 4">
            <a:extLst>
              <a:ext uri="{FF2B5EF4-FFF2-40B4-BE49-F238E27FC236}">
                <a16:creationId xmlns:a16="http://schemas.microsoft.com/office/drawing/2014/main" id="{A583AA25-E83A-97E2-637B-84E5E583C571}"/>
              </a:ext>
            </a:extLst>
          </p:cNvPr>
          <p:cNvSpPr txBox="1"/>
          <p:nvPr/>
        </p:nvSpPr>
        <p:spPr>
          <a:xfrm>
            <a:off x="1496435" y="680353"/>
            <a:ext cx="1363497" cy="976403"/>
          </a:xfrm>
          <a:prstGeom prst="rect">
            <a:avLst/>
          </a:prstGeom>
          <a:noFill/>
        </p:spPr>
        <p:txBody>
          <a:bodyPr wrap="none" lIns="72000" tIns="72000" rIns="72000" bIns="72000" rtlCol="0">
            <a:spAutoFit/>
          </a:bodyPr>
          <a:lstStyle/>
          <a:p>
            <a:r>
              <a:rPr lang="de-DE" b="1" dirty="0"/>
              <a:t>PY 2023</a:t>
            </a:r>
            <a:br>
              <a:rPr lang="de-DE" b="1" dirty="0"/>
            </a:br>
            <a:r>
              <a:rPr lang="de-DE" b="1" dirty="0"/>
              <a:t>10k usage</a:t>
            </a:r>
          </a:p>
          <a:p>
            <a:r>
              <a:rPr lang="de-DE" b="1" dirty="0"/>
              <a:t>24 citations</a:t>
            </a:r>
          </a:p>
        </p:txBody>
      </p:sp>
      <p:sp>
        <p:nvSpPr>
          <p:cNvPr id="12" name="Textfeld 4">
            <a:extLst>
              <a:ext uri="{FF2B5EF4-FFF2-40B4-BE49-F238E27FC236}">
                <a16:creationId xmlns:a16="http://schemas.microsoft.com/office/drawing/2014/main" id="{D822E119-B9DA-C3D0-062F-0B6171EC1FA0}"/>
              </a:ext>
            </a:extLst>
          </p:cNvPr>
          <p:cNvSpPr txBox="1"/>
          <p:nvPr/>
        </p:nvSpPr>
        <p:spPr>
          <a:xfrm>
            <a:off x="2110424" y="2388079"/>
            <a:ext cx="1309571" cy="976403"/>
          </a:xfrm>
          <a:prstGeom prst="rect">
            <a:avLst/>
          </a:prstGeom>
          <a:noFill/>
        </p:spPr>
        <p:txBody>
          <a:bodyPr wrap="none" lIns="72000" tIns="72000" rIns="72000" bIns="72000" rtlCol="0">
            <a:spAutoFit/>
          </a:bodyPr>
          <a:lstStyle/>
          <a:p>
            <a:r>
              <a:rPr lang="de-DE" b="1" dirty="0"/>
              <a:t>PY 2024</a:t>
            </a:r>
            <a:br>
              <a:rPr lang="de-DE" b="1" dirty="0"/>
            </a:br>
            <a:r>
              <a:rPr lang="de-DE" b="1" dirty="0"/>
              <a:t>2500 usage</a:t>
            </a:r>
          </a:p>
          <a:p>
            <a:r>
              <a:rPr lang="de-DE" b="1" dirty="0"/>
              <a:t>3 citations</a:t>
            </a:r>
          </a:p>
        </p:txBody>
      </p:sp>
      <p:pic>
        <p:nvPicPr>
          <p:cNvPr id="13" name="Picture 12">
            <a:extLst>
              <a:ext uri="{FF2B5EF4-FFF2-40B4-BE49-F238E27FC236}">
                <a16:creationId xmlns:a16="http://schemas.microsoft.com/office/drawing/2014/main" id="{233B0CA2-6A8B-A4A3-7E7A-BC043C1BBFAB}"/>
              </a:ext>
            </a:extLst>
          </p:cNvPr>
          <p:cNvPicPr>
            <a:picLocks noChangeAspect="1"/>
          </p:cNvPicPr>
          <p:nvPr/>
        </p:nvPicPr>
        <p:blipFill>
          <a:blip r:embed="rId3"/>
          <a:stretch>
            <a:fillRect/>
          </a:stretch>
        </p:blipFill>
        <p:spPr>
          <a:xfrm>
            <a:off x="167904" y="3072844"/>
            <a:ext cx="1178829" cy="1831661"/>
          </a:xfrm>
          <a:prstGeom prst="rect">
            <a:avLst/>
          </a:prstGeom>
        </p:spPr>
      </p:pic>
      <p:sp>
        <p:nvSpPr>
          <p:cNvPr id="14" name="Textfeld 4">
            <a:extLst>
              <a:ext uri="{FF2B5EF4-FFF2-40B4-BE49-F238E27FC236}">
                <a16:creationId xmlns:a16="http://schemas.microsoft.com/office/drawing/2014/main" id="{1523884B-9E0A-9232-4213-7976BC69D038}"/>
              </a:ext>
            </a:extLst>
          </p:cNvPr>
          <p:cNvSpPr txBox="1"/>
          <p:nvPr/>
        </p:nvSpPr>
        <p:spPr>
          <a:xfrm>
            <a:off x="1396767" y="4028899"/>
            <a:ext cx="1240065" cy="976403"/>
          </a:xfrm>
          <a:prstGeom prst="rect">
            <a:avLst/>
          </a:prstGeom>
          <a:noFill/>
        </p:spPr>
        <p:txBody>
          <a:bodyPr wrap="none" lIns="72000" tIns="72000" rIns="72000" bIns="72000" rtlCol="0">
            <a:spAutoFit/>
          </a:bodyPr>
          <a:lstStyle/>
          <a:p>
            <a:r>
              <a:rPr lang="de-DE" b="1" dirty="0"/>
              <a:t>PY 2021</a:t>
            </a:r>
            <a:br>
              <a:rPr lang="de-DE" b="1" dirty="0"/>
            </a:br>
            <a:r>
              <a:rPr lang="de-DE" b="1" dirty="0"/>
              <a:t>11K usage</a:t>
            </a:r>
          </a:p>
          <a:p>
            <a:r>
              <a:rPr lang="de-DE" b="1" dirty="0"/>
              <a:t>6 citations</a:t>
            </a:r>
          </a:p>
        </p:txBody>
      </p:sp>
      <p:pic>
        <p:nvPicPr>
          <p:cNvPr id="16" name="Picture 15">
            <a:extLst>
              <a:ext uri="{FF2B5EF4-FFF2-40B4-BE49-F238E27FC236}">
                <a16:creationId xmlns:a16="http://schemas.microsoft.com/office/drawing/2014/main" id="{C3BAB658-1B2A-EB79-E4F9-356ACBF2ABF1}"/>
              </a:ext>
            </a:extLst>
          </p:cNvPr>
          <p:cNvPicPr>
            <a:picLocks noChangeAspect="1"/>
          </p:cNvPicPr>
          <p:nvPr/>
        </p:nvPicPr>
        <p:blipFill>
          <a:blip r:embed="rId4"/>
          <a:stretch>
            <a:fillRect/>
          </a:stretch>
        </p:blipFill>
        <p:spPr>
          <a:xfrm>
            <a:off x="3733018" y="1257649"/>
            <a:ext cx="1586877" cy="2315032"/>
          </a:xfrm>
          <a:prstGeom prst="rect">
            <a:avLst/>
          </a:prstGeom>
        </p:spPr>
      </p:pic>
      <p:sp>
        <p:nvSpPr>
          <p:cNvPr id="17" name="Textfeld 4">
            <a:extLst>
              <a:ext uri="{FF2B5EF4-FFF2-40B4-BE49-F238E27FC236}">
                <a16:creationId xmlns:a16="http://schemas.microsoft.com/office/drawing/2014/main" id="{5BA5A39E-6E20-3C38-AC08-2DF205EC77F5}"/>
              </a:ext>
            </a:extLst>
          </p:cNvPr>
          <p:cNvSpPr txBox="1"/>
          <p:nvPr/>
        </p:nvSpPr>
        <p:spPr>
          <a:xfrm>
            <a:off x="3834855" y="3758778"/>
            <a:ext cx="1586877" cy="976403"/>
          </a:xfrm>
          <a:prstGeom prst="rect">
            <a:avLst/>
          </a:prstGeom>
          <a:noFill/>
        </p:spPr>
        <p:txBody>
          <a:bodyPr wrap="square" lIns="72000" tIns="72000" rIns="72000" bIns="72000" rtlCol="0">
            <a:spAutoFit/>
          </a:bodyPr>
          <a:lstStyle/>
          <a:p>
            <a:r>
              <a:rPr lang="de-DE" b="1" dirty="0"/>
              <a:t>PY 2022</a:t>
            </a:r>
            <a:br>
              <a:rPr lang="de-DE" b="1" dirty="0"/>
            </a:br>
            <a:r>
              <a:rPr lang="de-DE" b="1" dirty="0"/>
              <a:t>1.16m usage</a:t>
            </a:r>
          </a:p>
          <a:p>
            <a:r>
              <a:rPr lang="de-DE" b="1" dirty="0"/>
              <a:t>100 citations</a:t>
            </a:r>
          </a:p>
        </p:txBody>
      </p:sp>
      <p:pic>
        <p:nvPicPr>
          <p:cNvPr id="19" name="Picture 18">
            <a:extLst>
              <a:ext uri="{FF2B5EF4-FFF2-40B4-BE49-F238E27FC236}">
                <a16:creationId xmlns:a16="http://schemas.microsoft.com/office/drawing/2014/main" id="{F01B4F60-DB4D-EA25-C157-7862198DBA9D}"/>
              </a:ext>
            </a:extLst>
          </p:cNvPr>
          <p:cNvPicPr>
            <a:picLocks noChangeAspect="1"/>
          </p:cNvPicPr>
          <p:nvPr/>
        </p:nvPicPr>
        <p:blipFill>
          <a:blip r:embed="rId5"/>
          <a:stretch>
            <a:fillRect/>
          </a:stretch>
        </p:blipFill>
        <p:spPr>
          <a:xfrm>
            <a:off x="7687409" y="680353"/>
            <a:ext cx="1168339" cy="1815362"/>
          </a:xfrm>
          <a:prstGeom prst="rect">
            <a:avLst/>
          </a:prstGeom>
        </p:spPr>
      </p:pic>
      <p:sp>
        <p:nvSpPr>
          <p:cNvPr id="20" name="Textfeld 4">
            <a:extLst>
              <a:ext uri="{FF2B5EF4-FFF2-40B4-BE49-F238E27FC236}">
                <a16:creationId xmlns:a16="http://schemas.microsoft.com/office/drawing/2014/main" id="{CE7660C5-AF11-AFC2-A01C-32852E1FE950}"/>
              </a:ext>
            </a:extLst>
          </p:cNvPr>
          <p:cNvSpPr txBox="1"/>
          <p:nvPr/>
        </p:nvSpPr>
        <p:spPr>
          <a:xfrm>
            <a:off x="6370094" y="740088"/>
            <a:ext cx="1240065" cy="976403"/>
          </a:xfrm>
          <a:prstGeom prst="rect">
            <a:avLst/>
          </a:prstGeom>
          <a:noFill/>
        </p:spPr>
        <p:txBody>
          <a:bodyPr wrap="none" lIns="72000" tIns="72000" rIns="72000" bIns="72000" rtlCol="0">
            <a:spAutoFit/>
          </a:bodyPr>
          <a:lstStyle/>
          <a:p>
            <a:r>
              <a:rPr lang="de-DE" b="1" dirty="0"/>
              <a:t>PY 2021</a:t>
            </a:r>
            <a:br>
              <a:rPr lang="de-DE" b="1" dirty="0"/>
            </a:br>
            <a:r>
              <a:rPr lang="de-DE" b="1" dirty="0"/>
              <a:t>19K usage</a:t>
            </a:r>
          </a:p>
          <a:p>
            <a:r>
              <a:rPr lang="de-DE" b="1" dirty="0"/>
              <a:t>7 citations</a:t>
            </a:r>
          </a:p>
        </p:txBody>
      </p:sp>
      <p:sp>
        <p:nvSpPr>
          <p:cNvPr id="22" name="Textfeld 4">
            <a:extLst>
              <a:ext uri="{FF2B5EF4-FFF2-40B4-BE49-F238E27FC236}">
                <a16:creationId xmlns:a16="http://schemas.microsoft.com/office/drawing/2014/main" id="{3E51D9B2-89FC-F836-AE06-640636947125}"/>
              </a:ext>
            </a:extLst>
          </p:cNvPr>
          <p:cNvSpPr txBox="1"/>
          <p:nvPr/>
        </p:nvSpPr>
        <p:spPr>
          <a:xfrm>
            <a:off x="5867658" y="2189426"/>
            <a:ext cx="1240065" cy="976403"/>
          </a:xfrm>
          <a:prstGeom prst="rect">
            <a:avLst/>
          </a:prstGeom>
          <a:noFill/>
        </p:spPr>
        <p:txBody>
          <a:bodyPr wrap="none" lIns="72000" tIns="72000" rIns="72000" bIns="72000" rtlCol="0">
            <a:spAutoFit/>
          </a:bodyPr>
          <a:lstStyle/>
          <a:p>
            <a:r>
              <a:rPr lang="de-DE" b="1" dirty="0"/>
              <a:t>PY 2022</a:t>
            </a:r>
            <a:br>
              <a:rPr lang="de-DE" b="1" dirty="0"/>
            </a:br>
            <a:r>
              <a:rPr lang="de-DE" b="1" dirty="0"/>
              <a:t>23K usage</a:t>
            </a:r>
          </a:p>
          <a:p>
            <a:r>
              <a:rPr lang="de-DE" b="1" dirty="0"/>
              <a:t>7 citations</a:t>
            </a:r>
          </a:p>
        </p:txBody>
      </p:sp>
      <p:pic>
        <p:nvPicPr>
          <p:cNvPr id="23" name="Picture 22">
            <a:extLst>
              <a:ext uri="{FF2B5EF4-FFF2-40B4-BE49-F238E27FC236}">
                <a16:creationId xmlns:a16="http://schemas.microsoft.com/office/drawing/2014/main" id="{BA4C93B4-60E4-EB59-E571-E33935F8D024}"/>
              </a:ext>
            </a:extLst>
          </p:cNvPr>
          <p:cNvPicPr>
            <a:picLocks noChangeAspect="1"/>
          </p:cNvPicPr>
          <p:nvPr/>
        </p:nvPicPr>
        <p:blipFill>
          <a:blip r:embed="rId6"/>
          <a:stretch>
            <a:fillRect/>
          </a:stretch>
        </p:blipFill>
        <p:spPr>
          <a:xfrm>
            <a:off x="7859564" y="3187497"/>
            <a:ext cx="1105040" cy="1717008"/>
          </a:xfrm>
          <a:prstGeom prst="rect">
            <a:avLst/>
          </a:prstGeom>
        </p:spPr>
      </p:pic>
      <p:sp>
        <p:nvSpPr>
          <p:cNvPr id="24" name="Textfeld 4">
            <a:extLst>
              <a:ext uri="{FF2B5EF4-FFF2-40B4-BE49-F238E27FC236}">
                <a16:creationId xmlns:a16="http://schemas.microsoft.com/office/drawing/2014/main" id="{9F96C7B2-27E2-5A55-6826-1E92C6E7DD90}"/>
              </a:ext>
            </a:extLst>
          </p:cNvPr>
          <p:cNvSpPr txBox="1"/>
          <p:nvPr/>
        </p:nvSpPr>
        <p:spPr>
          <a:xfrm>
            <a:off x="6514914" y="3726926"/>
            <a:ext cx="1363497" cy="976403"/>
          </a:xfrm>
          <a:prstGeom prst="rect">
            <a:avLst/>
          </a:prstGeom>
          <a:noFill/>
        </p:spPr>
        <p:txBody>
          <a:bodyPr wrap="none" lIns="72000" tIns="72000" rIns="72000" bIns="72000" rtlCol="0">
            <a:spAutoFit/>
          </a:bodyPr>
          <a:lstStyle/>
          <a:p>
            <a:r>
              <a:rPr lang="de-DE" b="1" dirty="0"/>
              <a:t>PY 2023</a:t>
            </a:r>
            <a:br>
              <a:rPr lang="de-DE" b="1" dirty="0"/>
            </a:br>
            <a:r>
              <a:rPr lang="de-DE" b="1" dirty="0"/>
              <a:t>10K usage</a:t>
            </a:r>
          </a:p>
          <a:p>
            <a:r>
              <a:rPr lang="de-DE" b="1" dirty="0"/>
              <a:t>22 citations</a:t>
            </a:r>
          </a:p>
        </p:txBody>
      </p:sp>
      <p:pic>
        <p:nvPicPr>
          <p:cNvPr id="11" name="Picture 10">
            <a:extLst>
              <a:ext uri="{FF2B5EF4-FFF2-40B4-BE49-F238E27FC236}">
                <a16:creationId xmlns:a16="http://schemas.microsoft.com/office/drawing/2014/main" id="{EBE5C9CD-C29F-D3E8-98C4-441B8A4B84E0}"/>
              </a:ext>
            </a:extLst>
          </p:cNvPr>
          <p:cNvPicPr>
            <a:picLocks noChangeAspect="1"/>
          </p:cNvPicPr>
          <p:nvPr/>
        </p:nvPicPr>
        <p:blipFill>
          <a:blip r:embed="rId7"/>
          <a:stretch>
            <a:fillRect/>
          </a:stretch>
        </p:blipFill>
        <p:spPr>
          <a:xfrm>
            <a:off x="872421" y="2002648"/>
            <a:ext cx="1178829" cy="1775704"/>
          </a:xfrm>
          <a:prstGeom prst="rect">
            <a:avLst/>
          </a:prstGeom>
        </p:spPr>
      </p:pic>
      <p:pic>
        <p:nvPicPr>
          <p:cNvPr id="21" name="Picture 20">
            <a:extLst>
              <a:ext uri="{FF2B5EF4-FFF2-40B4-BE49-F238E27FC236}">
                <a16:creationId xmlns:a16="http://schemas.microsoft.com/office/drawing/2014/main" id="{0C47EB23-9E4E-29EF-8F7C-C9F6B1BB3D87}"/>
              </a:ext>
            </a:extLst>
          </p:cNvPr>
          <p:cNvPicPr>
            <a:picLocks noChangeAspect="1"/>
          </p:cNvPicPr>
          <p:nvPr/>
        </p:nvPicPr>
        <p:blipFill>
          <a:blip r:embed="rId8"/>
          <a:stretch>
            <a:fillRect/>
          </a:stretch>
        </p:blipFill>
        <p:spPr>
          <a:xfrm>
            <a:off x="7103500" y="1974039"/>
            <a:ext cx="1178828" cy="1831660"/>
          </a:xfrm>
          <a:prstGeom prst="rect">
            <a:avLst/>
          </a:prstGeom>
        </p:spPr>
      </p:pic>
    </p:spTree>
    <p:extLst>
      <p:ext uri="{BB962C8B-B14F-4D97-AF65-F5344CB8AC3E}">
        <p14:creationId xmlns:p14="http://schemas.microsoft.com/office/powerpoint/2010/main" val="4079346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5E8C1-B741-E72B-1268-CE45CEA746C5}"/>
              </a:ext>
            </a:extLst>
          </p:cNvPr>
          <p:cNvSpPr>
            <a:spLocks noGrp="1"/>
          </p:cNvSpPr>
          <p:nvPr>
            <p:ph type="ctrTitle"/>
          </p:nvPr>
        </p:nvSpPr>
        <p:spPr>
          <a:xfrm>
            <a:off x="203773" y="249127"/>
            <a:ext cx="7910482" cy="230466"/>
          </a:xfrm>
        </p:spPr>
        <p:txBody>
          <a:bodyPr/>
          <a:lstStyle/>
          <a:p>
            <a:r>
              <a:rPr lang="en-US" dirty="0"/>
              <a:t>HOW TO PUBLISH YOUR BOOK</a:t>
            </a:r>
          </a:p>
        </p:txBody>
      </p:sp>
      <p:sp>
        <p:nvSpPr>
          <p:cNvPr id="5" name="Slide Number Placeholder 4">
            <a:extLst>
              <a:ext uri="{FF2B5EF4-FFF2-40B4-BE49-F238E27FC236}">
                <a16:creationId xmlns:a16="http://schemas.microsoft.com/office/drawing/2014/main" id="{9CB46C62-A838-551F-0FFD-7F1BB754A2EF}"/>
              </a:ext>
            </a:extLst>
          </p:cNvPr>
          <p:cNvSpPr>
            <a:spLocks noGrp="1"/>
          </p:cNvSpPr>
          <p:nvPr>
            <p:ph type="sldNum" sz="quarter" idx="12"/>
          </p:nvPr>
        </p:nvSpPr>
        <p:spPr/>
        <p:txBody>
          <a:bodyPr/>
          <a:lstStyle/>
          <a:p>
            <a:fld id="{12D116C6-9D10-D44E-AA23-7E3CFF1AD8CE}" type="slidenum">
              <a:rPr lang="en-US" smtClean="0"/>
              <a:pPr/>
              <a:t>8</a:t>
            </a:fld>
            <a:endParaRPr lang="en-US" dirty="0"/>
          </a:p>
        </p:txBody>
      </p:sp>
      <p:pic>
        <p:nvPicPr>
          <p:cNvPr id="6" name="Picture 2">
            <a:extLst>
              <a:ext uri="{FF2B5EF4-FFF2-40B4-BE49-F238E27FC236}">
                <a16:creationId xmlns:a16="http://schemas.microsoft.com/office/drawing/2014/main" id="{35FEFB41-196A-D350-7564-C80663D4402F}"/>
              </a:ext>
            </a:extLst>
          </p:cNvPr>
          <p:cNvPicPr>
            <a:picLocks noGrp="1" noChangeAspect="1" noChangeArrowheads="1"/>
          </p:cNvPicPr>
          <p:nvPr>
            <p:ph idx="13"/>
          </p:nvPr>
        </p:nvPicPr>
        <p:blipFill>
          <a:blip r:embed="rId2">
            <a:extLst>
              <a:ext uri="{28A0092B-C50C-407E-A947-70E740481C1C}">
                <a14:useLocalDpi xmlns:a14="http://schemas.microsoft.com/office/drawing/2010/main" val="0"/>
              </a:ext>
            </a:extLst>
          </a:blip>
          <a:srcRect/>
          <a:stretch>
            <a:fillRect/>
          </a:stretch>
        </p:blipFill>
        <p:spPr bwMode="auto">
          <a:xfrm>
            <a:off x="4635418" y="688291"/>
            <a:ext cx="4236850" cy="3766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6">
            <a:extLst>
              <a:ext uri="{FF2B5EF4-FFF2-40B4-BE49-F238E27FC236}">
                <a16:creationId xmlns:a16="http://schemas.microsoft.com/office/drawing/2014/main" id="{5330E12A-1F2E-9ECE-C48B-3AE3F54402BE}"/>
              </a:ext>
            </a:extLst>
          </p:cNvPr>
          <p:cNvSpPr txBox="1">
            <a:spLocks/>
          </p:cNvSpPr>
          <p:nvPr/>
        </p:nvSpPr>
        <p:spPr>
          <a:xfrm>
            <a:off x="202103" y="703342"/>
            <a:ext cx="4369897" cy="2097197"/>
          </a:xfrm>
          <a:prstGeom prst="rect">
            <a:avLst/>
          </a:prstGeom>
        </p:spPr>
        <p:txBody>
          <a:bodyPr/>
          <a:lstStyle>
            <a:lvl1pPr marL="0" indent="0" algn="l" defTabSz="685800" rtl="0" eaLnBrk="1" latinLnBrk="0" hangingPunct="1">
              <a:lnSpc>
                <a:spcPct val="90000"/>
              </a:lnSpc>
              <a:spcBef>
                <a:spcPts val="750"/>
              </a:spcBef>
              <a:buClr>
                <a:srgbClr val="267E9E"/>
              </a:buClr>
              <a:buFontTx/>
              <a:buNone/>
              <a:defRPr sz="1400" b="1" i="0" kern="1200">
                <a:solidFill>
                  <a:srgbClr val="01324B"/>
                </a:solidFill>
                <a:latin typeface="Aptos" panose="020B0004020202020204" pitchFamily="34" charset="0"/>
                <a:ea typeface="+mn-ea"/>
                <a:cs typeface="+mn-cs"/>
              </a:defRPr>
            </a:lvl1pPr>
            <a:lvl2pPr marL="342900" indent="-336550" algn="l" defTabSz="685800" rtl="0" eaLnBrk="1" latinLnBrk="0" hangingPunct="1">
              <a:lnSpc>
                <a:spcPct val="90000"/>
              </a:lnSpc>
              <a:spcBef>
                <a:spcPts val="375"/>
              </a:spcBef>
              <a:buClr>
                <a:srgbClr val="267E9E"/>
              </a:buClr>
              <a:buFontTx/>
              <a:buNone/>
              <a:tabLst/>
              <a:defRPr sz="1400" b="0" i="0" kern="1200">
                <a:solidFill>
                  <a:srgbClr val="01324B"/>
                </a:solidFill>
                <a:latin typeface="Aptos" panose="020B0004020202020204" pitchFamily="34" charset="0"/>
                <a:ea typeface="+mn-ea"/>
                <a:cs typeface="+mn-cs"/>
              </a:defRPr>
            </a:lvl2pPr>
            <a:lvl3pPr marL="182563" indent="-176213" algn="l" defTabSz="685800" rtl="0" eaLnBrk="1" latinLnBrk="0" hangingPunct="1">
              <a:lnSpc>
                <a:spcPct val="90000"/>
              </a:lnSpc>
              <a:spcBef>
                <a:spcPts val="375"/>
              </a:spcBef>
              <a:buClr>
                <a:srgbClr val="267E9E"/>
              </a:buClr>
              <a:buFont typeface="System Font Regular"/>
              <a:buChar char="•"/>
              <a:tabLst/>
              <a:defRPr sz="1400" b="0" i="0" kern="1200">
                <a:solidFill>
                  <a:srgbClr val="01324B"/>
                </a:solidFill>
                <a:latin typeface="Aptos" panose="020B0004020202020204" pitchFamily="34" charset="0"/>
                <a:ea typeface="+mn-ea"/>
                <a:cs typeface="+mn-cs"/>
              </a:defRPr>
            </a:lvl3pPr>
            <a:lvl4pPr marL="358775" indent="-176213" algn="l" defTabSz="685800" rtl="0" eaLnBrk="1" latinLnBrk="0" hangingPunct="1">
              <a:lnSpc>
                <a:spcPct val="90000"/>
              </a:lnSpc>
              <a:spcBef>
                <a:spcPts val="375"/>
              </a:spcBef>
              <a:buClr>
                <a:srgbClr val="267E9E"/>
              </a:buClr>
              <a:buFont typeface="System Font Regular"/>
              <a:buChar char="•"/>
              <a:tabLst/>
              <a:defRPr sz="1400" b="0" i="0" kern="1200">
                <a:solidFill>
                  <a:srgbClr val="01324B"/>
                </a:solidFill>
                <a:latin typeface="Aptos" panose="020B0004020202020204" pitchFamily="34" charset="0"/>
                <a:ea typeface="+mn-ea"/>
                <a:cs typeface="+mn-cs"/>
              </a:defRPr>
            </a:lvl4pPr>
            <a:lvl5pPr marL="534988" indent="-176213" algn="l" defTabSz="685800" rtl="0" eaLnBrk="1" latinLnBrk="0" hangingPunct="1">
              <a:lnSpc>
                <a:spcPct val="90000"/>
              </a:lnSpc>
              <a:spcBef>
                <a:spcPts val="375"/>
              </a:spcBef>
              <a:buClr>
                <a:srgbClr val="267E9E"/>
              </a:buClr>
              <a:buSzPct val="60000"/>
              <a:buFont typeface="Monaco" pitchFamily="2" charset="77"/>
              <a:buChar char="⎻"/>
              <a:tabLst/>
              <a:defRPr sz="1400" b="0" i="0" kern="1200">
                <a:solidFill>
                  <a:srgbClr val="01324B"/>
                </a:solidFill>
                <a:latin typeface="Aptos" panose="020B0004020202020204" pitchFamily="34" charset="0"/>
                <a:ea typeface="+mn-ea"/>
                <a:cs typeface="+mn-cs"/>
              </a:defRPr>
            </a:lvl5pPr>
            <a:lvl6pPr marL="711200" indent="-176213" algn="l" defTabSz="685800" rtl="0" eaLnBrk="1" latinLnBrk="0" hangingPunct="1">
              <a:lnSpc>
                <a:spcPct val="90000"/>
              </a:lnSpc>
              <a:spcBef>
                <a:spcPts val="375"/>
              </a:spcBef>
              <a:buClr>
                <a:srgbClr val="267E9E"/>
              </a:buClr>
              <a:buSzPct val="60000"/>
              <a:buFont typeface="Monaco" pitchFamily="2" charset="77"/>
              <a:buChar char="⎻"/>
              <a:tabLst/>
              <a:defRPr sz="1400" b="0" i="0" kern="1200">
                <a:solidFill>
                  <a:srgbClr val="01324B"/>
                </a:solidFill>
                <a:latin typeface="Aptos" panose="020B0004020202020204" pitchFamily="34" charset="0"/>
                <a:ea typeface="+mn-ea"/>
                <a:cs typeface="+mn-cs"/>
              </a:defRPr>
            </a:lvl6pPr>
            <a:lvl7pPr marL="2057400" indent="-2051050" algn="l" defTabSz="685800" rtl="0" eaLnBrk="1" latinLnBrk="0" hangingPunct="1">
              <a:lnSpc>
                <a:spcPct val="90000"/>
              </a:lnSpc>
              <a:spcBef>
                <a:spcPts val="375"/>
              </a:spcBef>
              <a:buClr>
                <a:srgbClr val="267E9E"/>
              </a:buClr>
              <a:buFontTx/>
              <a:buNone/>
              <a:tabLst/>
              <a:defRPr sz="1400" b="0" i="0" kern="1200">
                <a:solidFill>
                  <a:srgbClr val="01324B"/>
                </a:solidFill>
                <a:latin typeface="Aptos" panose="020B0004020202020204" pitchFamily="34" charset="0"/>
                <a:ea typeface="+mn-ea"/>
                <a:cs typeface="+mn-cs"/>
              </a:defRPr>
            </a:lvl7pPr>
            <a:lvl8pPr marL="228600" indent="-176213" algn="l" defTabSz="685800" rtl="0" eaLnBrk="1" latinLnBrk="0" hangingPunct="1">
              <a:lnSpc>
                <a:spcPct val="90000"/>
              </a:lnSpc>
              <a:spcBef>
                <a:spcPts val="375"/>
              </a:spcBef>
              <a:buClr>
                <a:srgbClr val="267E9E"/>
              </a:buClr>
              <a:buFont typeface="+mj-lt"/>
              <a:buAutoNum type="arabicPeriod"/>
              <a:tabLst/>
              <a:defRPr sz="1400" b="0" i="0" kern="1200">
                <a:solidFill>
                  <a:srgbClr val="01324B"/>
                </a:solidFill>
                <a:latin typeface="Aptos" panose="020B0004020202020204" pitchFamily="34" charset="0"/>
                <a:ea typeface="+mn-ea"/>
                <a:cs typeface="+mn-cs"/>
              </a:defRPr>
            </a:lvl8pPr>
            <a:lvl9pPr marL="358775" indent="-130175" algn="l" defTabSz="685800" rtl="0" eaLnBrk="1" latinLnBrk="0" hangingPunct="1">
              <a:lnSpc>
                <a:spcPct val="90000"/>
              </a:lnSpc>
              <a:spcBef>
                <a:spcPts val="375"/>
              </a:spcBef>
              <a:buClr>
                <a:srgbClr val="267E9E"/>
              </a:buClr>
              <a:buFont typeface="+mj-lt"/>
              <a:buAutoNum type="alphaLcPeriod"/>
              <a:tabLst/>
              <a:defRPr sz="1400" b="0" i="0" kern="1200">
                <a:solidFill>
                  <a:srgbClr val="01324B"/>
                </a:solidFill>
                <a:latin typeface="Aptos" panose="020B0004020202020204" pitchFamily="34" charset="0"/>
                <a:ea typeface="+mn-ea"/>
                <a:cs typeface="+mn-cs"/>
              </a:defRPr>
            </a:lvl9pPr>
          </a:lstStyle>
          <a:p>
            <a:pPr marL="257175" lvl="1" indent="-257175">
              <a:buFontTx/>
              <a:buAutoNum type="arabicPeriod"/>
            </a:pPr>
            <a:r>
              <a:rPr lang="de-DE" dirty="0"/>
              <a:t>Proposal</a:t>
            </a:r>
          </a:p>
          <a:p>
            <a:pPr marL="423863" lvl="2" indent="-257175">
              <a:buFont typeface="Wingdings" panose="05000000000000000000" pitchFamily="2" charset="2"/>
              <a:buChar char="Ø"/>
            </a:pPr>
            <a:r>
              <a:rPr lang="de-DE" dirty="0"/>
              <a:t>Contact Springer publishing editor (ME!) to discuss your idea and request proposal form</a:t>
            </a:r>
          </a:p>
          <a:p>
            <a:pPr marL="257175" lvl="1" indent="-257175">
              <a:buFont typeface="+mj-lt"/>
              <a:buAutoNum type="arabicPeriod"/>
            </a:pPr>
            <a:r>
              <a:rPr lang="de-DE" dirty="0"/>
              <a:t>Proposal Peer Review  </a:t>
            </a:r>
          </a:p>
          <a:p>
            <a:pPr marL="423863" lvl="2" indent="-257175">
              <a:buFont typeface="Wingdings" panose="05000000000000000000" pitchFamily="2" charset="2"/>
              <a:buChar char="Ø"/>
            </a:pPr>
            <a:r>
              <a:rPr lang="de-DE" dirty="0"/>
              <a:t>Publishing editor will send the proposal out for independent single-blind peer review </a:t>
            </a:r>
          </a:p>
          <a:p>
            <a:pPr marL="423863" lvl="2" indent="-257175">
              <a:buFont typeface="Wingdings" panose="05000000000000000000" pitchFamily="2" charset="2"/>
              <a:buChar char="Ø"/>
            </a:pPr>
            <a:r>
              <a:rPr lang="de-DE" dirty="0"/>
              <a:t>Depending on reviewer feedback, I will make recommendations (accept, R&amp;R, reject)</a:t>
            </a:r>
          </a:p>
          <a:p>
            <a:pPr marL="257175" lvl="1" indent="-257175">
              <a:buFont typeface="+mj-lt"/>
              <a:buAutoNum type="arabicPeriod"/>
            </a:pPr>
            <a:r>
              <a:rPr lang="de-DE" dirty="0"/>
              <a:t>Contract</a:t>
            </a:r>
          </a:p>
          <a:p>
            <a:pPr marL="257175" lvl="1" indent="-257175">
              <a:buFont typeface="+mj-lt"/>
              <a:buAutoNum type="arabicPeriod"/>
            </a:pPr>
            <a:r>
              <a:rPr lang="de-DE" dirty="0"/>
              <a:t>Manuscript writing stage (decided in cooperation  with author)</a:t>
            </a:r>
          </a:p>
          <a:p>
            <a:pPr marL="257175" lvl="1" indent="-257175">
              <a:buFont typeface="+mj-lt"/>
              <a:buAutoNum type="arabicPeriod"/>
            </a:pPr>
            <a:r>
              <a:rPr lang="de-DE" dirty="0"/>
              <a:t>Full manuscript review</a:t>
            </a:r>
          </a:p>
          <a:p>
            <a:pPr marL="423863" lvl="2" indent="-257175">
              <a:buFont typeface="Wingdings" panose="05000000000000000000" pitchFamily="2" charset="2"/>
              <a:buChar char="Ø"/>
            </a:pPr>
            <a:r>
              <a:rPr lang="de-DE" dirty="0"/>
              <a:t>Revisions may be requested; may take more than one round</a:t>
            </a:r>
          </a:p>
          <a:p>
            <a:pPr marL="257175" lvl="1" indent="-257175">
              <a:buFont typeface="+mj-lt"/>
              <a:buAutoNum type="arabicPeriod"/>
            </a:pPr>
            <a:r>
              <a:rPr lang="de-DE" dirty="0"/>
              <a:t>Production process &amp; publication</a:t>
            </a:r>
          </a:p>
          <a:p>
            <a:pPr marL="423863" lvl="2" indent="-257175">
              <a:buFont typeface="Wingdings" panose="05000000000000000000" pitchFamily="2" charset="2"/>
              <a:buChar char="Ø"/>
            </a:pPr>
            <a:r>
              <a:rPr lang="de-DE" dirty="0"/>
              <a:t>Standard Springer production timeline is 5 months; varies according to complexity of project</a:t>
            </a:r>
          </a:p>
        </p:txBody>
      </p:sp>
    </p:spTree>
    <p:extLst>
      <p:ext uri="{BB962C8B-B14F-4D97-AF65-F5344CB8AC3E}">
        <p14:creationId xmlns:p14="http://schemas.microsoft.com/office/powerpoint/2010/main" val="246443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21FB1-8FBC-7493-B8CA-DD6615E9E9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24E133-8789-9112-60C8-1B474BC38767}"/>
              </a:ext>
            </a:extLst>
          </p:cNvPr>
          <p:cNvSpPr>
            <a:spLocks noGrp="1"/>
          </p:cNvSpPr>
          <p:nvPr>
            <p:ph type="ctrTitle"/>
          </p:nvPr>
        </p:nvSpPr>
        <p:spPr>
          <a:xfrm>
            <a:off x="203773" y="249127"/>
            <a:ext cx="7910482" cy="230466"/>
          </a:xfrm>
        </p:spPr>
        <p:txBody>
          <a:bodyPr/>
          <a:lstStyle/>
          <a:p>
            <a:r>
              <a:rPr lang="en-US" dirty="0"/>
              <a:t>BEST PRACTICES FOR YOUR PROPOSAL</a:t>
            </a:r>
          </a:p>
        </p:txBody>
      </p:sp>
      <p:sp>
        <p:nvSpPr>
          <p:cNvPr id="5" name="Slide Number Placeholder 4">
            <a:extLst>
              <a:ext uri="{FF2B5EF4-FFF2-40B4-BE49-F238E27FC236}">
                <a16:creationId xmlns:a16="http://schemas.microsoft.com/office/drawing/2014/main" id="{08CD69EA-7ABB-F304-CB42-AD3998AEB017}"/>
              </a:ext>
            </a:extLst>
          </p:cNvPr>
          <p:cNvSpPr>
            <a:spLocks noGrp="1"/>
          </p:cNvSpPr>
          <p:nvPr>
            <p:ph type="sldNum" sz="quarter" idx="12"/>
          </p:nvPr>
        </p:nvSpPr>
        <p:spPr/>
        <p:txBody>
          <a:bodyPr/>
          <a:lstStyle/>
          <a:p>
            <a:fld id="{12D116C6-9D10-D44E-AA23-7E3CFF1AD8CE}" type="slidenum">
              <a:rPr lang="en-US" smtClean="0"/>
              <a:pPr/>
              <a:t>9</a:t>
            </a:fld>
            <a:endParaRPr lang="en-US" dirty="0"/>
          </a:p>
        </p:txBody>
      </p:sp>
      <p:pic>
        <p:nvPicPr>
          <p:cNvPr id="4" name="Picture 3">
            <a:extLst>
              <a:ext uri="{FF2B5EF4-FFF2-40B4-BE49-F238E27FC236}">
                <a16:creationId xmlns:a16="http://schemas.microsoft.com/office/drawing/2014/main" id="{DCBE4153-4EEF-9101-1F8D-15FFBE8C00B9}"/>
              </a:ext>
            </a:extLst>
          </p:cNvPr>
          <p:cNvPicPr>
            <a:picLocks noChangeAspect="1"/>
          </p:cNvPicPr>
          <p:nvPr/>
        </p:nvPicPr>
        <p:blipFill>
          <a:blip r:embed="rId2"/>
          <a:stretch>
            <a:fillRect/>
          </a:stretch>
        </p:blipFill>
        <p:spPr>
          <a:xfrm>
            <a:off x="3689718" y="1087679"/>
            <a:ext cx="2377646" cy="1743607"/>
          </a:xfrm>
          <a:prstGeom prst="rect">
            <a:avLst/>
          </a:prstGeom>
        </p:spPr>
      </p:pic>
      <p:pic>
        <p:nvPicPr>
          <p:cNvPr id="8" name="Picture 7">
            <a:extLst>
              <a:ext uri="{FF2B5EF4-FFF2-40B4-BE49-F238E27FC236}">
                <a16:creationId xmlns:a16="http://schemas.microsoft.com/office/drawing/2014/main" id="{AC9A5C24-45F8-399E-508D-97238B54E577}"/>
              </a:ext>
            </a:extLst>
          </p:cNvPr>
          <p:cNvPicPr>
            <a:picLocks noChangeAspect="1"/>
          </p:cNvPicPr>
          <p:nvPr/>
        </p:nvPicPr>
        <p:blipFill>
          <a:blip r:embed="rId3"/>
          <a:stretch>
            <a:fillRect/>
          </a:stretch>
        </p:blipFill>
        <p:spPr>
          <a:xfrm>
            <a:off x="6048466" y="627534"/>
            <a:ext cx="2616794" cy="3672581"/>
          </a:xfrm>
          <a:prstGeom prst="rect">
            <a:avLst/>
          </a:prstGeom>
        </p:spPr>
      </p:pic>
      <p:sp>
        <p:nvSpPr>
          <p:cNvPr id="9" name="Text Placeholder 4">
            <a:extLst>
              <a:ext uri="{FF2B5EF4-FFF2-40B4-BE49-F238E27FC236}">
                <a16:creationId xmlns:a16="http://schemas.microsoft.com/office/drawing/2014/main" id="{388C8483-0661-0F5A-94E1-118BA3480552}"/>
              </a:ext>
            </a:extLst>
          </p:cNvPr>
          <p:cNvSpPr txBox="1">
            <a:spLocks/>
          </p:cNvSpPr>
          <p:nvPr/>
        </p:nvSpPr>
        <p:spPr>
          <a:xfrm>
            <a:off x="323528" y="479593"/>
            <a:ext cx="4752528" cy="2736304"/>
          </a:xfrm>
          <a:prstGeom prst="rect">
            <a:avLst/>
          </a:prstGeom>
          <a:noFill/>
          <a:ln w="0" cmpd="sng">
            <a:noFill/>
            <a:prstDash val="solid"/>
          </a:ln>
        </p:spPr>
        <p:txBody>
          <a:bodyPr spcFirstLastPara="1" vert="horz" wrap="square" lIns="0" tIns="72231" rIns="0" bIns="0" rtlCol="0" anchor="t" anchorCtr="0">
            <a:noAutofit/>
          </a:bodyPr>
          <a:lstStyle>
            <a:lvl1pPr marL="0" indent="0" algn="l" defTabSz="685800" rtl="0" eaLnBrk="1" latinLnBrk="0" hangingPunct="1">
              <a:lnSpc>
                <a:spcPct val="90000"/>
              </a:lnSpc>
              <a:spcBef>
                <a:spcPts val="750"/>
              </a:spcBef>
              <a:buClr>
                <a:srgbClr val="267E9E"/>
              </a:buClr>
              <a:buFontTx/>
              <a:buNone/>
              <a:defRPr sz="1600" b="1" i="0" kern="1200">
                <a:solidFill>
                  <a:srgbClr val="267E9E"/>
                </a:solidFill>
                <a:latin typeface="Aptos SemiBold" panose="020B0004020202020204" pitchFamily="34" charset="0"/>
                <a:ea typeface="+mn-ea"/>
                <a:cs typeface="+mn-cs"/>
              </a:defRPr>
            </a:lvl1pPr>
            <a:lvl2pPr marL="342900" indent="0" algn="ctr" defTabSz="685800" rtl="0" eaLnBrk="1" latinLnBrk="0" hangingPunct="1">
              <a:lnSpc>
                <a:spcPct val="90000"/>
              </a:lnSpc>
              <a:spcBef>
                <a:spcPts val="375"/>
              </a:spcBef>
              <a:buClr>
                <a:srgbClr val="267E9E"/>
              </a:buClr>
              <a:buFontTx/>
              <a:buNone/>
              <a:tabLst/>
              <a:defRPr sz="1500" b="0" i="0" kern="1200">
                <a:solidFill>
                  <a:srgbClr val="01324B"/>
                </a:solidFill>
                <a:latin typeface="Aptos" panose="020B0004020202020204" pitchFamily="34" charset="0"/>
                <a:ea typeface="+mn-ea"/>
                <a:cs typeface="+mn-cs"/>
              </a:defRPr>
            </a:lvl2pPr>
            <a:lvl3pPr marL="685800" indent="0" algn="ctr" defTabSz="685800" rtl="0" eaLnBrk="1" latinLnBrk="0" hangingPunct="1">
              <a:lnSpc>
                <a:spcPct val="90000"/>
              </a:lnSpc>
              <a:spcBef>
                <a:spcPts val="375"/>
              </a:spcBef>
              <a:buClr>
                <a:srgbClr val="267E9E"/>
              </a:buClr>
              <a:buFont typeface="System Font Regular"/>
              <a:buNone/>
              <a:tabLst/>
              <a:defRPr sz="1350" b="0" i="0" kern="1200">
                <a:solidFill>
                  <a:srgbClr val="01324B"/>
                </a:solidFill>
                <a:latin typeface="Aptos" panose="020B0004020202020204" pitchFamily="34" charset="0"/>
                <a:ea typeface="+mn-ea"/>
                <a:cs typeface="+mn-cs"/>
              </a:defRPr>
            </a:lvl3pPr>
            <a:lvl4pPr marL="1028700" indent="0" algn="ctr" defTabSz="685800" rtl="0" eaLnBrk="1" latinLnBrk="0" hangingPunct="1">
              <a:lnSpc>
                <a:spcPct val="90000"/>
              </a:lnSpc>
              <a:spcBef>
                <a:spcPts val="375"/>
              </a:spcBef>
              <a:buClr>
                <a:srgbClr val="267E9E"/>
              </a:buClr>
              <a:buFont typeface="System Font Regular"/>
              <a:buNone/>
              <a:tabLst/>
              <a:defRPr sz="1200" b="0" i="0" kern="1200">
                <a:solidFill>
                  <a:srgbClr val="01324B"/>
                </a:solidFill>
                <a:latin typeface="Aptos" panose="020B0004020202020204" pitchFamily="34" charset="0"/>
                <a:ea typeface="+mn-ea"/>
                <a:cs typeface="+mn-cs"/>
              </a:defRPr>
            </a:lvl4pPr>
            <a:lvl5pPr marL="1371600" indent="0" algn="ctr" defTabSz="685800" rtl="0" eaLnBrk="1" latinLnBrk="0" hangingPunct="1">
              <a:lnSpc>
                <a:spcPct val="90000"/>
              </a:lnSpc>
              <a:spcBef>
                <a:spcPts val="375"/>
              </a:spcBef>
              <a:buClr>
                <a:srgbClr val="267E9E"/>
              </a:buClr>
              <a:buSzPct val="60000"/>
              <a:buFont typeface="Monaco" pitchFamily="2" charset="77"/>
              <a:buNone/>
              <a:tabLst/>
              <a:defRPr sz="1200" b="0" i="0" kern="1200">
                <a:solidFill>
                  <a:srgbClr val="01324B"/>
                </a:solidFill>
                <a:latin typeface="Aptos" panose="020B0004020202020204" pitchFamily="34" charset="0"/>
                <a:ea typeface="+mn-ea"/>
                <a:cs typeface="+mn-cs"/>
              </a:defRPr>
            </a:lvl5pPr>
            <a:lvl6pPr marL="1714500" indent="0" algn="ctr" defTabSz="685800" rtl="0" eaLnBrk="1" latinLnBrk="0" hangingPunct="1">
              <a:lnSpc>
                <a:spcPct val="90000"/>
              </a:lnSpc>
              <a:spcBef>
                <a:spcPts val="375"/>
              </a:spcBef>
              <a:buClr>
                <a:srgbClr val="267E9E"/>
              </a:buClr>
              <a:buSzPct val="60000"/>
              <a:buFont typeface="Monaco" pitchFamily="2" charset="77"/>
              <a:buNone/>
              <a:tabLst/>
              <a:defRPr sz="1200" b="0" i="0" kern="1200">
                <a:solidFill>
                  <a:srgbClr val="01324B"/>
                </a:solidFill>
                <a:latin typeface="Aptos" panose="020B0004020202020204" pitchFamily="34" charset="0"/>
                <a:ea typeface="+mn-ea"/>
                <a:cs typeface="+mn-cs"/>
              </a:defRPr>
            </a:lvl6pPr>
            <a:lvl7pPr marL="2057400" indent="0" algn="ctr" defTabSz="685800" rtl="0" eaLnBrk="1" latinLnBrk="0" hangingPunct="1">
              <a:lnSpc>
                <a:spcPct val="90000"/>
              </a:lnSpc>
              <a:spcBef>
                <a:spcPts val="375"/>
              </a:spcBef>
              <a:buClr>
                <a:srgbClr val="267E9E"/>
              </a:buClr>
              <a:buFontTx/>
              <a:buNone/>
              <a:tabLst/>
              <a:defRPr sz="1200" b="0" i="0" kern="1200">
                <a:solidFill>
                  <a:srgbClr val="01324B"/>
                </a:solidFill>
                <a:latin typeface="Aptos" panose="020B0004020202020204" pitchFamily="34" charset="0"/>
                <a:ea typeface="+mn-ea"/>
                <a:cs typeface="+mn-cs"/>
              </a:defRPr>
            </a:lvl7pPr>
            <a:lvl8pPr marL="2400300" indent="0" algn="ctr" defTabSz="685800" rtl="0" eaLnBrk="1" latinLnBrk="0" hangingPunct="1">
              <a:lnSpc>
                <a:spcPct val="90000"/>
              </a:lnSpc>
              <a:spcBef>
                <a:spcPts val="375"/>
              </a:spcBef>
              <a:buClr>
                <a:srgbClr val="267E9E"/>
              </a:buClr>
              <a:buFont typeface="+mj-lt"/>
              <a:buNone/>
              <a:tabLst/>
              <a:defRPr sz="1200" b="0" i="0" kern="1200">
                <a:solidFill>
                  <a:srgbClr val="01324B"/>
                </a:solidFill>
                <a:latin typeface="Aptos" panose="020B0004020202020204" pitchFamily="34" charset="0"/>
                <a:ea typeface="+mn-ea"/>
                <a:cs typeface="+mn-cs"/>
              </a:defRPr>
            </a:lvl8pPr>
            <a:lvl9pPr marL="2743200" indent="0" algn="ctr" defTabSz="685800" rtl="0" eaLnBrk="1" latinLnBrk="0" hangingPunct="1">
              <a:lnSpc>
                <a:spcPct val="90000"/>
              </a:lnSpc>
              <a:spcBef>
                <a:spcPts val="375"/>
              </a:spcBef>
              <a:buClr>
                <a:srgbClr val="267E9E"/>
              </a:buClr>
              <a:buFont typeface="+mj-lt"/>
              <a:buNone/>
              <a:tabLst/>
              <a:defRPr sz="1200" b="0" i="0" kern="1200">
                <a:solidFill>
                  <a:srgbClr val="01324B"/>
                </a:solidFill>
                <a:latin typeface="Aptos" panose="020B0004020202020204" pitchFamily="34" charset="0"/>
                <a:ea typeface="+mn-ea"/>
                <a:cs typeface="+mn-cs"/>
              </a:defRPr>
            </a:lvl9pPr>
          </a:lstStyle>
          <a:p>
            <a:pPr>
              <a:lnSpc>
                <a:spcPct val="150000"/>
              </a:lnSpc>
            </a:pPr>
            <a:r>
              <a:rPr lang="en-US" sz="1200" dirty="0">
                <a:solidFill>
                  <a:schemeClr val="tx1"/>
                </a:solidFill>
                <a:latin typeface="+mn-lt"/>
              </a:rPr>
              <a:t>A complete proposal includes: </a:t>
            </a:r>
          </a:p>
          <a:p>
            <a:pPr indent="-232165">
              <a:lnSpc>
                <a:spcPct val="150000"/>
              </a:lnSpc>
              <a:buFont typeface="Arial" panose="020B0604020202020204" pitchFamily="34" charset="0"/>
              <a:buChar char="•"/>
            </a:pPr>
            <a:r>
              <a:rPr lang="en-US" sz="1200" b="0" spc="-4" dirty="0">
                <a:solidFill>
                  <a:schemeClr val="tx1"/>
                </a:solidFill>
                <a:latin typeface="+mn-lt"/>
              </a:rPr>
              <a:t>CV + list of publications </a:t>
            </a:r>
          </a:p>
          <a:p>
            <a:pPr indent="-232165">
              <a:lnSpc>
                <a:spcPct val="150000"/>
              </a:lnSpc>
              <a:buFont typeface="Arial" panose="020B0604020202020204" pitchFamily="34" charset="0"/>
              <a:buChar char="•"/>
            </a:pPr>
            <a:r>
              <a:rPr lang="en-US" sz="1200" b="0" spc="-4" dirty="0">
                <a:solidFill>
                  <a:schemeClr val="tx1"/>
                </a:solidFill>
                <a:latin typeface="+mn-lt"/>
              </a:rPr>
              <a:t>Description of the book (abstract) </a:t>
            </a:r>
          </a:p>
          <a:p>
            <a:pPr indent="-232165">
              <a:lnSpc>
                <a:spcPct val="150000"/>
              </a:lnSpc>
              <a:buFont typeface="Arial" panose="020B0604020202020204" pitchFamily="34" charset="0"/>
              <a:buChar char="•"/>
            </a:pPr>
            <a:r>
              <a:rPr lang="en-US" sz="1200" b="0" spc="-8" dirty="0">
                <a:solidFill>
                  <a:schemeClr val="tx1"/>
                </a:solidFill>
                <a:latin typeface="+mn-lt"/>
              </a:rPr>
              <a:t>Preliminary Table of Contents </a:t>
            </a:r>
          </a:p>
          <a:p>
            <a:pPr indent="-232165">
              <a:lnSpc>
                <a:spcPct val="150000"/>
              </a:lnSpc>
              <a:buFont typeface="Arial" panose="020B0604020202020204" pitchFamily="34" charset="0"/>
              <a:buChar char="•"/>
            </a:pPr>
            <a:r>
              <a:rPr lang="en-US" sz="1200" b="0" spc="-17" dirty="0">
                <a:solidFill>
                  <a:schemeClr val="tx1"/>
                </a:solidFill>
                <a:latin typeface="+mn-lt"/>
              </a:rPr>
              <a:t>Introduction + sample chapter(s) </a:t>
            </a:r>
          </a:p>
          <a:p>
            <a:pPr indent="-232165">
              <a:lnSpc>
                <a:spcPct val="150000"/>
              </a:lnSpc>
              <a:buFont typeface="Arial" panose="020B0604020202020204" pitchFamily="34" charset="0"/>
              <a:buChar char="•"/>
            </a:pPr>
            <a:r>
              <a:rPr lang="en-US" sz="1200" b="0" i="1" spc="-17" dirty="0">
                <a:solidFill>
                  <a:schemeClr val="tx1"/>
                </a:solidFill>
                <a:latin typeface="+mn-lt"/>
              </a:rPr>
              <a:t>Realistic</a:t>
            </a:r>
            <a:r>
              <a:rPr lang="en-US" sz="1200" b="0" spc="-17" dirty="0">
                <a:solidFill>
                  <a:schemeClr val="tx1"/>
                </a:solidFill>
                <a:latin typeface="+mn-lt"/>
              </a:rPr>
              <a:t> list of related/competitive titles</a:t>
            </a:r>
          </a:p>
          <a:p>
            <a:pPr indent="-232165">
              <a:lnSpc>
                <a:spcPct val="150000"/>
              </a:lnSpc>
              <a:buFont typeface="Arial" panose="020B0604020202020204" pitchFamily="34" charset="0"/>
              <a:buChar char="•"/>
            </a:pPr>
            <a:r>
              <a:rPr lang="en-US" sz="1200" b="0" spc="-17" dirty="0">
                <a:solidFill>
                  <a:schemeClr val="tx1"/>
                </a:solidFill>
                <a:latin typeface="+mn-lt"/>
              </a:rPr>
              <a:t>List of 3-5 suggested arm’s length peer reviewers</a:t>
            </a:r>
          </a:p>
          <a:p>
            <a:pPr indent="-232165">
              <a:lnSpc>
                <a:spcPct val="150000"/>
              </a:lnSpc>
              <a:buFont typeface="Arial" panose="020B0604020202020204" pitchFamily="34" charset="0"/>
              <a:buChar char="•"/>
            </a:pPr>
            <a:r>
              <a:rPr lang="en-US" sz="1200" b="0" spc="-17" dirty="0">
                <a:solidFill>
                  <a:schemeClr val="tx1"/>
                </a:solidFill>
                <a:latin typeface="+mn-lt"/>
              </a:rPr>
              <a:t>For edited volumes: a list of chapter contributors, proposed chapters, and the method of peer review that the chapters will undergo</a:t>
            </a:r>
          </a:p>
          <a:p>
            <a:pPr indent="-232165">
              <a:lnSpc>
                <a:spcPct val="150000"/>
              </a:lnSpc>
              <a:buFont typeface="Arial" panose="020B0604020202020204" pitchFamily="34" charset="0"/>
              <a:buChar char="•"/>
            </a:pPr>
            <a:endParaRPr lang="en-US" sz="1200" b="0" spc="-17" dirty="0">
              <a:solidFill>
                <a:schemeClr val="tx1"/>
              </a:solidFill>
              <a:latin typeface="+mn-lt"/>
            </a:endParaRPr>
          </a:p>
        </p:txBody>
      </p:sp>
      <p:sp>
        <p:nvSpPr>
          <p:cNvPr id="10" name="Flowchart: Alternate Process 9">
            <a:extLst>
              <a:ext uri="{FF2B5EF4-FFF2-40B4-BE49-F238E27FC236}">
                <a16:creationId xmlns:a16="http://schemas.microsoft.com/office/drawing/2014/main" id="{8D03E17A-0F11-A5A5-3575-B39B0E290CF0}"/>
              </a:ext>
            </a:extLst>
          </p:cNvPr>
          <p:cNvSpPr/>
          <p:nvPr/>
        </p:nvSpPr>
        <p:spPr>
          <a:xfrm>
            <a:off x="323528" y="4234810"/>
            <a:ext cx="4354900" cy="659563"/>
          </a:xfrm>
          <a:prstGeom prst="flowChartAlternateProcess">
            <a:avLst/>
          </a:prstGeom>
          <a:solidFill>
            <a:srgbClr val="FF82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Please do NOT submit a proposal to more than one Springer Nature editor or imprint simultaneously!</a:t>
            </a:r>
          </a:p>
        </p:txBody>
      </p:sp>
    </p:spTree>
    <p:extLst>
      <p:ext uri="{BB962C8B-B14F-4D97-AF65-F5344CB8AC3E}">
        <p14:creationId xmlns:p14="http://schemas.microsoft.com/office/powerpoint/2010/main" val="318975341"/>
      </p:ext>
    </p:extLst>
  </p:cSld>
  <p:clrMapOvr>
    <a:masterClrMapping/>
  </p:clrMapOvr>
</p:sld>
</file>

<file path=ppt/theme/theme1.xml><?xml version="1.0" encoding="utf-8"?>
<a:theme xmlns:a="http://schemas.openxmlformats.org/drawingml/2006/main" name="Springer Nature Master">
  <a:themeElements>
    <a:clrScheme name="Springer Nature all day use colours">
      <a:dk1>
        <a:srgbClr val="01324B"/>
      </a:dk1>
      <a:lt1>
        <a:srgbClr val="FFFFFF"/>
      </a:lt1>
      <a:dk2>
        <a:srgbClr val="1E1E1E"/>
      </a:dk2>
      <a:lt2>
        <a:srgbClr val="D9E0E4"/>
      </a:lt2>
      <a:accent1>
        <a:srgbClr val="01324B"/>
      </a:accent1>
      <a:accent2>
        <a:srgbClr val="267E9E"/>
      </a:accent2>
      <a:accent3>
        <a:srgbClr val="FF8200"/>
      </a:accent3>
      <a:accent4>
        <a:srgbClr val="4AC365"/>
      </a:accent4>
      <a:accent5>
        <a:srgbClr val="C46BFF"/>
      </a:accent5>
      <a:accent6>
        <a:srgbClr val="FFFFFF"/>
      </a:accent6>
      <a:hlink>
        <a:srgbClr val="108098"/>
      </a:hlink>
      <a:folHlink>
        <a:srgbClr val="00AFC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NG Universal Blue">
      <a:srgbClr val="01324B"/>
    </a:custClr>
    <a:custClr name="Deep Teal">
      <a:srgbClr val="267E9E"/>
    </a:custClr>
    <a:custClr name="Bright Teal">
      <a:srgbClr val="00B0CA"/>
    </a:custClr>
    <a:custClr name="Pale Teal">
      <a:srgbClr val="83D9EE"/>
    </a:custClr>
    <a:custClr name="Pale Teal Tint 1">
      <a:srgbClr val="C1ECF6"/>
    </a:custClr>
    <a:custClr name="Pale Tint 2">
      <a:srgbClr val="E0F5FA"/>
    </a:custClr>
    <a:custClr name="White">
      <a:srgbClr val="FFFFFF"/>
    </a:custClr>
    <a:custClr name="White">
      <a:srgbClr val="FFFFFF"/>
    </a:custClr>
    <a:custClr name="White">
      <a:srgbClr val="FFFFFF"/>
    </a:custClr>
    <a:custClr name="White">
      <a:srgbClr val="FFFFFF"/>
    </a:custClr>
    <a:custClr name="Deep Ochre">
      <a:srgbClr val="781200"/>
    </a:custClr>
    <a:custClr name="Deep Orange">
      <a:srgbClr val="C04300"/>
    </a:custClr>
    <a:custClr name="Summer Orange">
      <a:srgbClr val="FF8200"/>
    </a:custClr>
    <a:custClr name="Pale Orange">
      <a:srgbClr val="FFC080"/>
    </a:custClr>
    <a:custClr name="Pale Orange Tint 1">
      <a:srgbClr val="FFE0BF"/>
    </a:custClr>
    <a:custClr name="Pale Orange Tint 2">
      <a:srgbClr val="FFEFDF"/>
    </a:custClr>
    <a:custClr name="White">
      <a:srgbClr val="FFFFFF"/>
    </a:custClr>
    <a:custClr name="White">
      <a:srgbClr val="FFFFFF"/>
    </a:custClr>
    <a:custClr name="White">
      <a:srgbClr val="FFFFFF"/>
    </a:custClr>
    <a:custClr name="White">
      <a:srgbClr val="FFFFFF"/>
    </a:custClr>
    <a:custClr name="Dark Green">
      <a:srgbClr val="005A37"/>
    </a:custClr>
    <a:custClr name="Deep Green">
      <a:srgbClr val="008750"/>
    </a:custClr>
    <a:custClr name="Spring Green">
      <a:srgbClr val="4AC365"/>
    </a:custClr>
    <a:custClr name="Pale Green">
      <a:srgbClr val="9FDCA5"/>
    </a:custClr>
    <a:custClr name="Pale GreenTint 1">
      <a:srgbClr val="CDEDD1"/>
    </a:custClr>
    <a:custClr name="Pale Green Mint 2">
      <a:srgbClr val="E4F5E6"/>
    </a:custClr>
    <a:custClr name="White">
      <a:srgbClr val="FFFFFF"/>
    </a:custClr>
    <a:custClr name="White">
      <a:srgbClr val="FFFFFF"/>
    </a:custClr>
    <a:custClr name="White">
      <a:srgbClr val="FFFFFF"/>
    </a:custClr>
    <a:custClr name="White">
      <a:srgbClr val="FFFFFF"/>
    </a:custClr>
    <a:custClr name="Deep Violet">
      <a:srgbClr val="320A64"/>
    </a:custClr>
    <a:custClr name="Deep Purple">
      <a:srgbClr val="7E36B7"/>
    </a:custClr>
    <a:custClr name="Indigo Lavender">
      <a:srgbClr val="C46BFF"/>
    </a:custClr>
    <a:custClr name="Pale Lavender">
      <a:srgbClr val="DFB0FF"/>
    </a:custClr>
    <a:custClr name="Pale Lavender Tint 1">
      <a:srgbClr val="F0D7FF"/>
    </a:custClr>
    <a:custClr name="Pale Lavender Tint 2">
      <a:srgbClr val="F7EBFF"/>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3B32C0F541B18438D5FCA83EBBFF88F" ma:contentTypeVersion="12" ma:contentTypeDescription="Ein neues Dokument erstellen." ma:contentTypeScope="" ma:versionID="44dfc8379caca484884c8d1edec928e0">
  <xsd:schema xmlns:xsd="http://www.w3.org/2001/XMLSchema" xmlns:xs="http://www.w3.org/2001/XMLSchema" xmlns:p="http://schemas.microsoft.com/office/2006/metadata/properties" xmlns:ns2="5489be6b-ba76-49fe-a9f7-d854afc7c5c6" targetNamespace="http://schemas.microsoft.com/office/2006/metadata/properties" ma:root="true" ma:fieldsID="a610d62724bccc2c4f421b61b2df330a" ns2:_="">
    <xsd:import namespace="5489be6b-ba76-49fe-a9f7-d854afc7c5c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89be6b-ba76-49fe-a9f7-d854afc7c5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4fb58666-e629-4e5a-b780-b8dcc15b318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489be6b-ba76-49fe-a9f7-d854afc7c5c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9BC515-4261-4EAB-9981-A40BE91E82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89be6b-ba76-49fe-a9f7-d854afc7c5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1B0694-48E0-4858-AE6B-F5FF1DAB2C99}">
  <ds:schemaRefs>
    <ds:schemaRef ds:uri="http://purl.org/dc/terms/"/>
    <ds:schemaRef ds:uri="5489be6b-ba76-49fe-a9f7-d854afc7c5c6"/>
    <ds:schemaRef ds:uri="http://schemas.microsoft.com/office/2006/documentManagement/types"/>
    <ds:schemaRef ds:uri="http://www.w3.org/XML/1998/namespace"/>
    <ds:schemaRef ds:uri="http://purl.org/dc/dcmitype/"/>
    <ds:schemaRef ds:uri="http://purl.org/dc/elements/1.1/"/>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5A45E9A2-1D87-41DF-974C-A250196E3C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553</TotalTime>
  <Words>875</Words>
  <Application>Microsoft Office PowerPoint</Application>
  <PresentationFormat>On-screen Show (16:9)</PresentationFormat>
  <Paragraphs>121</Paragraphs>
  <Slides>21</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Aptos</vt:lpstr>
      <vt:lpstr>Aptos SemiBold</vt:lpstr>
      <vt:lpstr>Arial</vt:lpstr>
      <vt:lpstr>Calibri</vt:lpstr>
      <vt:lpstr>Calibri Light</vt:lpstr>
      <vt:lpstr>Daytona W01 Regular</vt:lpstr>
      <vt:lpstr>Georgia</vt:lpstr>
      <vt:lpstr>inherit</vt:lpstr>
      <vt:lpstr>Monaco</vt:lpstr>
      <vt:lpstr>Segoe UI Web Semilight</vt:lpstr>
      <vt:lpstr>System Font Regular</vt:lpstr>
      <vt:lpstr>Wingdings</vt:lpstr>
      <vt:lpstr>Springer Nature Master</vt:lpstr>
      <vt:lpstr>AN INTRODUCTION TO PUBLISHING WITH SPRINGER NATURE</vt:lpstr>
      <vt:lpstr>CONTENTS</vt:lpstr>
      <vt:lpstr>Introduction</vt:lpstr>
      <vt:lpstr>INTRODUCTION</vt:lpstr>
      <vt:lpstr>BOOK PUBLISHING</vt:lpstr>
      <vt:lpstr>KEY BOOK SERIES</vt:lpstr>
      <vt:lpstr>SELECTED TITLE HIGHLIGHTS</vt:lpstr>
      <vt:lpstr>HOW TO PUBLISH YOUR BOOK</vt:lpstr>
      <vt:lpstr>BEST PRACTICES FOR YOUR PROPOSAL</vt:lpstr>
      <vt:lpstr>JOURNAL PUBLISHING</vt:lpstr>
      <vt:lpstr>JOURNAL HIGHLIGHTS</vt:lpstr>
      <vt:lpstr>BEST PRACTICES FOR SUBMITTING</vt:lpstr>
      <vt:lpstr>BEST PRACTICES FOR SUBMITTING</vt:lpstr>
      <vt:lpstr>BEST PRACTICES FOR SUBMITTING</vt:lpstr>
      <vt:lpstr>PREDATORY JOURNALS</vt:lpstr>
      <vt:lpstr>PREDATORY JOURNALS</vt:lpstr>
      <vt:lpstr>OPEN ACCESS</vt:lpstr>
      <vt:lpstr>OPEN ACCESS PUBLISHING AT SPRINGER NATURE</vt:lpstr>
      <vt:lpstr>Advantages of OA Publishing</vt:lpstr>
      <vt:lpstr>FUNDING SUPPORT SERVICES </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Johanna Kraft</dc:creator>
  <cp:keywords/>
  <dc:description/>
  <cp:lastModifiedBy>Lorraine Klimowich</cp:lastModifiedBy>
  <cp:revision>61</cp:revision>
  <cp:lastPrinted>2024-06-26T09:30:52Z</cp:lastPrinted>
  <dcterms:created xsi:type="dcterms:W3CDTF">2024-06-05T09:20:54Z</dcterms:created>
  <dcterms:modified xsi:type="dcterms:W3CDTF">2025-05-30T17:57:47Z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0x010100E3B32C0F541B18438D5FCA83EBBFF88F</vt:lpwstr>
  </property>
  <property fmtid="{D5CDD505-2E9C-101B-9397-08002B2CF9AE}" pid="3" name="MediaServiceImageTags">
    <vt:lpwstr/>
  </property>
</Properties>
</file>